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5"/>
  </p:notesMasterIdLst>
  <p:handoutMasterIdLst>
    <p:handoutMasterId r:id="rId36"/>
  </p:handoutMasterIdLst>
  <p:sldIdLst>
    <p:sldId id="260" r:id="rId4"/>
    <p:sldId id="296" r:id="rId5"/>
    <p:sldId id="300" r:id="rId6"/>
    <p:sldId id="361" r:id="rId7"/>
    <p:sldId id="363" r:id="rId8"/>
    <p:sldId id="364" r:id="rId9"/>
    <p:sldId id="365" r:id="rId10"/>
    <p:sldId id="334" r:id="rId11"/>
    <p:sldId id="366" r:id="rId12"/>
    <p:sldId id="367" r:id="rId13"/>
    <p:sldId id="368" r:id="rId14"/>
    <p:sldId id="335" r:id="rId15"/>
    <p:sldId id="370" r:id="rId16"/>
    <p:sldId id="369" r:id="rId17"/>
    <p:sldId id="371" r:id="rId18"/>
    <p:sldId id="372" r:id="rId19"/>
    <p:sldId id="373" r:id="rId20"/>
    <p:sldId id="374" r:id="rId21"/>
    <p:sldId id="375" r:id="rId22"/>
    <p:sldId id="381" r:id="rId23"/>
    <p:sldId id="384" r:id="rId24"/>
    <p:sldId id="377" r:id="rId25"/>
    <p:sldId id="378" r:id="rId26"/>
    <p:sldId id="348" r:id="rId27"/>
    <p:sldId id="379" r:id="rId28"/>
    <p:sldId id="345" r:id="rId29"/>
    <p:sldId id="380" r:id="rId30"/>
    <p:sldId id="385" r:id="rId31"/>
    <p:sldId id="388" r:id="rId32"/>
    <p:sldId id="386" r:id="rId33"/>
    <p:sldId id="387" r:id="rId3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98"/>
    <a:srgbClr val="E6E374"/>
    <a:srgbClr val="DFDA4D"/>
    <a:srgbClr val="D2AA00"/>
    <a:srgbClr val="E5E143"/>
    <a:srgbClr val="96AFD9"/>
    <a:srgbClr val="90AFD9"/>
    <a:srgbClr val="8DAFD9"/>
    <a:srgbClr val="8DAFDE"/>
    <a:srgbClr val="8DA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7" autoAdjust="0"/>
  </p:normalViewPr>
  <p:slideViewPr>
    <p:cSldViewPr>
      <p:cViewPr>
        <p:scale>
          <a:sx n="75" d="100"/>
          <a:sy n="75" d="100"/>
        </p:scale>
        <p:origin x="-122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F4889-8C05-4723-A489-972EE4CB4E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DD7B4DF-8EB3-4E11-9D44-D10A045F8023}">
      <dgm:prSet phldrT="[Text]" custT="1"/>
      <dgm:spPr>
        <a:xfrm>
          <a:off x="0" y="240803"/>
          <a:ext cx="2938859" cy="1763315"/>
        </a:xfrm>
        <a:prstGeom prst="rect">
          <a:avLst/>
        </a:prstGeom>
        <a:solidFill>
          <a:srgbClr val="ACD43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800" dirty="0" err="1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Climatol</a:t>
          </a:r>
          <a:endParaRPr lang="en-US" sz="2800" dirty="0" smtClean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  <a:p>
          <a:r>
            <a:rPr lang="en-US" sz="1800" b="1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J. </a:t>
          </a:r>
          <a:r>
            <a:rPr lang="en-US" sz="1800" b="1" dirty="0" err="1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Guijarro</a:t>
          </a:r>
          <a:endParaRPr lang="fr-BE" sz="1800" b="1" dirty="0">
            <a:solidFill>
              <a:srgbClr val="EBEBEB">
                <a:lumMod val="25000"/>
              </a:srgbClr>
            </a:solidFill>
            <a:latin typeface="Century Gothic"/>
            <a:ea typeface="+mn-ea"/>
            <a:cs typeface="+mn-cs"/>
          </a:endParaRPr>
        </a:p>
      </dgm:t>
    </dgm:pt>
    <dgm:pt modelId="{9310DB97-86E4-42F5-A98F-35EA20FFD779}" type="parTrans" cxnId="{9D54833F-CCE1-4EAD-B360-191A05CB7C88}">
      <dgm:prSet/>
      <dgm:spPr/>
      <dgm:t>
        <a:bodyPr/>
        <a:lstStyle/>
        <a:p>
          <a:endParaRPr lang="fr-BE"/>
        </a:p>
      </dgm:t>
    </dgm:pt>
    <dgm:pt modelId="{55C59900-29AD-4D34-B622-EFBF0C1CA824}" type="sibTrans" cxnId="{9D54833F-CCE1-4EAD-B360-191A05CB7C88}">
      <dgm:prSet/>
      <dgm:spPr/>
      <dgm:t>
        <a:bodyPr/>
        <a:lstStyle/>
        <a:p>
          <a:endParaRPr lang="fr-BE"/>
        </a:p>
      </dgm:t>
    </dgm:pt>
    <dgm:pt modelId="{78C33C66-0177-4CE4-87F3-D31D43828AD6}">
      <dgm:prSet phldrT="[Text]" custT="1"/>
      <dgm:spPr>
        <a:xfrm>
          <a:off x="3232745" y="240803"/>
          <a:ext cx="2938859" cy="1763315"/>
        </a:xfrm>
        <a:prstGeom prst="rect">
          <a:avLst/>
        </a:prstGeom>
        <a:solidFill>
          <a:srgbClr val="E6C133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8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HOMOP</a:t>
          </a:r>
        </a:p>
        <a:p>
          <a:r>
            <a:rPr lang="en-US" sz="1800" b="1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B. </a:t>
          </a:r>
          <a:r>
            <a:rPr lang="en-US" sz="1800" b="1" dirty="0" err="1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Chimani</a:t>
          </a:r>
          <a:endParaRPr lang="fr-BE" sz="1800" b="1" dirty="0">
            <a:solidFill>
              <a:srgbClr val="EBEBEB">
                <a:lumMod val="25000"/>
              </a:srgbClr>
            </a:solidFill>
            <a:latin typeface="Century Gothic"/>
            <a:ea typeface="+mn-ea"/>
            <a:cs typeface="+mn-cs"/>
          </a:endParaRPr>
        </a:p>
      </dgm:t>
    </dgm:pt>
    <dgm:pt modelId="{7273B656-F2C5-42F7-BDA5-404396F00263}" type="parTrans" cxnId="{60E8AB48-0C6D-4AAA-9BFE-A548855DEACC}">
      <dgm:prSet/>
      <dgm:spPr/>
      <dgm:t>
        <a:bodyPr/>
        <a:lstStyle/>
        <a:p>
          <a:endParaRPr lang="fr-BE"/>
        </a:p>
      </dgm:t>
    </dgm:pt>
    <dgm:pt modelId="{7E4517D0-BA08-4BE3-BAC0-021C291F44B3}" type="sibTrans" cxnId="{60E8AB48-0C6D-4AAA-9BFE-A548855DEACC}">
      <dgm:prSet/>
      <dgm:spPr/>
      <dgm:t>
        <a:bodyPr/>
        <a:lstStyle/>
        <a:p>
          <a:endParaRPr lang="fr-BE"/>
        </a:p>
      </dgm:t>
    </dgm:pt>
    <dgm:pt modelId="{3C3BE487-401E-4711-BFCA-F57235710339}">
      <dgm:prSet phldrT="[Text]" custT="1"/>
      <dgm:spPr>
        <a:xfrm>
          <a:off x="6465490" y="240803"/>
          <a:ext cx="2938859" cy="1763315"/>
        </a:xfrm>
        <a:prstGeom prst="rect">
          <a:avLst/>
        </a:prstGeom>
        <a:solidFill>
          <a:srgbClr val="5AA0F5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800" dirty="0" err="1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PMTred</a:t>
          </a:r>
          <a:endParaRPr lang="en-US" sz="2800" dirty="0" smtClean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  <a:p>
          <a:r>
            <a:rPr lang="en-US" sz="1800" b="1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T. Ning</a:t>
          </a:r>
          <a:endParaRPr lang="fr-BE" sz="1800" b="1" dirty="0">
            <a:solidFill>
              <a:srgbClr val="EBEBEB">
                <a:lumMod val="25000"/>
              </a:srgbClr>
            </a:solidFill>
            <a:latin typeface="Century Gothic"/>
            <a:ea typeface="+mn-ea"/>
            <a:cs typeface="+mn-cs"/>
          </a:endParaRPr>
        </a:p>
      </dgm:t>
    </dgm:pt>
    <dgm:pt modelId="{55FDA218-6E37-4779-86EE-F0D953281953}" type="parTrans" cxnId="{94E1DA73-7848-467E-AFBB-84A5B1364F6F}">
      <dgm:prSet/>
      <dgm:spPr/>
      <dgm:t>
        <a:bodyPr/>
        <a:lstStyle/>
        <a:p>
          <a:endParaRPr lang="fr-BE"/>
        </a:p>
      </dgm:t>
    </dgm:pt>
    <dgm:pt modelId="{201D4391-1054-491B-836E-F2CD7BD6B872}" type="sibTrans" cxnId="{94E1DA73-7848-467E-AFBB-84A5B1364F6F}">
      <dgm:prSet/>
      <dgm:spPr/>
      <dgm:t>
        <a:bodyPr/>
        <a:lstStyle/>
        <a:p>
          <a:endParaRPr lang="fr-BE"/>
        </a:p>
      </dgm:t>
    </dgm:pt>
    <dgm:pt modelId="{CE4AF64F-7E47-4DF8-AEE2-589FE6DCAC24}">
      <dgm:prSet phldrT="[Text]" custT="1"/>
      <dgm:spPr>
        <a:xfrm>
          <a:off x="3232745" y="2298005"/>
          <a:ext cx="2938859" cy="1763315"/>
        </a:xfrm>
        <a:prstGeom prst="rect">
          <a:avLst/>
        </a:prstGeom>
        <a:solidFill>
          <a:srgbClr val="65D6A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8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2-sample t-test</a:t>
          </a:r>
        </a:p>
        <a:p>
          <a:r>
            <a:rPr lang="en-US" sz="1800" b="1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M. Elias</a:t>
          </a:r>
        </a:p>
      </dgm:t>
    </dgm:pt>
    <dgm:pt modelId="{4395A4C2-6F8B-4797-B0E0-0FF56D33964E}" type="parTrans" cxnId="{10694801-C4F4-42D4-B0E2-52DD08ACF169}">
      <dgm:prSet/>
      <dgm:spPr/>
      <dgm:t>
        <a:bodyPr/>
        <a:lstStyle/>
        <a:p>
          <a:endParaRPr lang="fr-BE"/>
        </a:p>
      </dgm:t>
    </dgm:pt>
    <dgm:pt modelId="{D53313E2-E8CC-494B-8680-834D1592DD6A}" type="sibTrans" cxnId="{10694801-C4F4-42D4-B0E2-52DD08ACF169}">
      <dgm:prSet/>
      <dgm:spPr/>
      <dgm:t>
        <a:bodyPr/>
        <a:lstStyle/>
        <a:p>
          <a:endParaRPr lang="fr-BE"/>
        </a:p>
      </dgm:t>
    </dgm:pt>
    <dgm:pt modelId="{1252A07E-6835-4C57-B535-33C160A30DFC}">
      <dgm:prSet phldrT="[Text]" custT="1"/>
      <dgm:spPr>
        <a:xfrm>
          <a:off x="6465490" y="2298005"/>
          <a:ext cx="2938859" cy="1763315"/>
        </a:xfrm>
        <a:prstGeom prst="rect">
          <a:avLst/>
        </a:prstGeom>
        <a:solidFill>
          <a:srgbClr val="F117C7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dirty="0" err="1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Pettitt</a:t>
          </a:r>
          <a:r>
            <a:rPr lang="en-US" sz="24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test</a:t>
          </a:r>
        </a:p>
        <a:p>
          <a:r>
            <a:rPr lang="en-US" sz="1800" b="1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S. </a:t>
          </a:r>
          <a:r>
            <a:rPr lang="en-US" sz="1800" b="1" dirty="0" err="1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Zengin</a:t>
          </a:r>
          <a:r>
            <a:rPr lang="en-US" sz="1800" b="1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en-US" sz="1800" b="1" dirty="0" err="1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Kazancı</a:t>
          </a:r>
          <a:endParaRPr lang="fr-BE" sz="1800" b="1" dirty="0">
            <a:solidFill>
              <a:srgbClr val="EBEBEB">
                <a:lumMod val="25000"/>
              </a:srgbClr>
            </a:solidFill>
            <a:latin typeface="Century Gothic"/>
            <a:ea typeface="+mn-ea"/>
            <a:cs typeface="+mn-cs"/>
          </a:endParaRPr>
        </a:p>
      </dgm:t>
    </dgm:pt>
    <dgm:pt modelId="{ED573BF3-7FF1-49AB-ADEF-057746BEF26B}" type="parTrans" cxnId="{81459164-1818-455C-A3E4-4BD923BDEDB4}">
      <dgm:prSet/>
      <dgm:spPr/>
      <dgm:t>
        <a:bodyPr/>
        <a:lstStyle/>
        <a:p>
          <a:endParaRPr lang="fr-BE"/>
        </a:p>
      </dgm:t>
    </dgm:pt>
    <dgm:pt modelId="{02517022-F827-48D7-977F-9237883DB1FE}" type="sibTrans" cxnId="{81459164-1818-455C-A3E4-4BD923BDEDB4}">
      <dgm:prSet/>
      <dgm:spPr/>
      <dgm:t>
        <a:bodyPr/>
        <a:lstStyle/>
        <a:p>
          <a:endParaRPr lang="fr-BE"/>
        </a:p>
      </dgm:t>
    </dgm:pt>
    <dgm:pt modelId="{3F546826-2D35-4077-B00A-6F659EC98D02}">
      <dgm:prSet phldrT="[Text]" custT="1"/>
      <dgm:spPr>
        <a:xfrm>
          <a:off x="0" y="2298005"/>
          <a:ext cx="2938859" cy="1763315"/>
        </a:xfrm>
        <a:prstGeom prst="rect">
          <a:avLst/>
        </a:prstGeom>
        <a:solidFill>
          <a:srgbClr val="EBEBEB">
            <a:lumMod val="75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Non-parametric tests</a:t>
          </a:r>
        </a:p>
        <a:p>
          <a:r>
            <a:rPr lang="en-US" sz="1800" b="1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R. Van </a:t>
          </a:r>
          <a:r>
            <a:rPr lang="en-US" sz="1800" b="1" dirty="0" err="1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Malderen</a:t>
          </a:r>
          <a:r>
            <a:rPr lang="en-US" sz="1800" b="1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 </a:t>
          </a:r>
          <a:endParaRPr lang="fr-BE" sz="1800" b="1" dirty="0">
            <a:solidFill>
              <a:srgbClr val="EBEBEB">
                <a:lumMod val="25000"/>
              </a:srgbClr>
            </a:solidFill>
            <a:latin typeface="Century Gothic"/>
            <a:ea typeface="+mn-ea"/>
            <a:cs typeface="+mn-cs"/>
          </a:endParaRPr>
        </a:p>
      </dgm:t>
    </dgm:pt>
    <dgm:pt modelId="{B927AC0C-9E71-4B1F-8160-1759136C07B7}" type="parTrans" cxnId="{8823DE2F-B93A-4AE2-861A-90607C114C29}">
      <dgm:prSet/>
      <dgm:spPr/>
      <dgm:t>
        <a:bodyPr/>
        <a:lstStyle/>
        <a:p>
          <a:endParaRPr lang="fr-BE"/>
        </a:p>
      </dgm:t>
    </dgm:pt>
    <dgm:pt modelId="{5BD2B3E3-C0B0-4173-B8AC-88A4A98302F0}" type="sibTrans" cxnId="{8823DE2F-B93A-4AE2-861A-90607C114C29}">
      <dgm:prSet/>
      <dgm:spPr/>
      <dgm:t>
        <a:bodyPr/>
        <a:lstStyle/>
        <a:p>
          <a:endParaRPr lang="fr-BE"/>
        </a:p>
      </dgm:t>
    </dgm:pt>
    <dgm:pt modelId="{6F649635-AB49-46A8-86ED-0E18831F85C5}" type="pres">
      <dgm:prSet presAssocID="{7A6F4889-8C05-4723-A489-972EE4CB4E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D30C1970-8EB0-4742-8C46-91AA9E7BF7F8}" type="pres">
      <dgm:prSet presAssocID="{FDD7B4DF-8EB3-4E11-9D44-D10A045F80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A076976-5C0B-430F-8B52-02D7992FFA57}" type="pres">
      <dgm:prSet presAssocID="{55C59900-29AD-4D34-B622-EFBF0C1CA824}" presName="sibTrans" presStyleCnt="0"/>
      <dgm:spPr/>
    </dgm:pt>
    <dgm:pt modelId="{98AEF4A1-7161-4C91-B5B7-E4497D5765A8}" type="pres">
      <dgm:prSet presAssocID="{78C33C66-0177-4CE4-87F3-D31D43828AD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B3A84DC-0AC7-48F3-83C3-55C78CE690F9}" type="pres">
      <dgm:prSet presAssocID="{7E4517D0-BA08-4BE3-BAC0-021C291F44B3}" presName="sibTrans" presStyleCnt="0"/>
      <dgm:spPr/>
    </dgm:pt>
    <dgm:pt modelId="{CDB9983B-02F8-47A4-BB7D-B7504506AF97}" type="pres">
      <dgm:prSet presAssocID="{3C3BE487-401E-4711-BFCA-F5723571033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A5C33CA-B1A8-4E75-BEE7-8A61515CFCF2}" type="pres">
      <dgm:prSet presAssocID="{201D4391-1054-491B-836E-F2CD7BD6B872}" presName="sibTrans" presStyleCnt="0"/>
      <dgm:spPr/>
    </dgm:pt>
    <dgm:pt modelId="{69D503E2-BAD7-4D86-972E-BBAE5CE5B5FC}" type="pres">
      <dgm:prSet presAssocID="{3F546826-2D35-4077-B00A-6F659EC98D0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5DD9F99-5085-4C18-8FF9-EB867EB2784B}" type="pres">
      <dgm:prSet presAssocID="{5BD2B3E3-C0B0-4173-B8AC-88A4A98302F0}" presName="sibTrans" presStyleCnt="0"/>
      <dgm:spPr/>
    </dgm:pt>
    <dgm:pt modelId="{540069CF-FDFA-4A48-89C8-68645359994B}" type="pres">
      <dgm:prSet presAssocID="{CE4AF64F-7E47-4DF8-AEE2-589FE6DCAC2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E3DA07E-2BF8-4FD2-AF9F-C3551F05D969}" type="pres">
      <dgm:prSet presAssocID="{D53313E2-E8CC-494B-8680-834D1592DD6A}" presName="sibTrans" presStyleCnt="0"/>
      <dgm:spPr/>
    </dgm:pt>
    <dgm:pt modelId="{DD00A472-9D98-4577-B9F1-16CC6FF1217C}" type="pres">
      <dgm:prSet presAssocID="{1252A07E-6835-4C57-B535-33C160A30D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1459164-1818-455C-A3E4-4BD923BDEDB4}" srcId="{7A6F4889-8C05-4723-A489-972EE4CB4E71}" destId="{1252A07E-6835-4C57-B535-33C160A30DFC}" srcOrd="5" destOrd="0" parTransId="{ED573BF3-7FF1-49AB-ADEF-057746BEF26B}" sibTransId="{02517022-F827-48D7-977F-9237883DB1FE}"/>
    <dgm:cxn modelId="{8BF24B26-5D9C-4439-B548-5F672F5FB64E}" type="presOf" srcId="{78C33C66-0177-4CE4-87F3-D31D43828AD6}" destId="{98AEF4A1-7161-4C91-B5B7-E4497D5765A8}" srcOrd="0" destOrd="0" presId="urn:microsoft.com/office/officeart/2005/8/layout/default"/>
    <dgm:cxn modelId="{60E8AB48-0C6D-4AAA-9BFE-A548855DEACC}" srcId="{7A6F4889-8C05-4723-A489-972EE4CB4E71}" destId="{78C33C66-0177-4CE4-87F3-D31D43828AD6}" srcOrd="1" destOrd="0" parTransId="{7273B656-F2C5-42F7-BDA5-404396F00263}" sibTransId="{7E4517D0-BA08-4BE3-BAC0-021C291F44B3}"/>
    <dgm:cxn modelId="{10694801-C4F4-42D4-B0E2-52DD08ACF169}" srcId="{7A6F4889-8C05-4723-A489-972EE4CB4E71}" destId="{CE4AF64F-7E47-4DF8-AEE2-589FE6DCAC24}" srcOrd="4" destOrd="0" parTransId="{4395A4C2-6F8B-4797-B0E0-0FF56D33964E}" sibTransId="{D53313E2-E8CC-494B-8680-834D1592DD6A}"/>
    <dgm:cxn modelId="{E8DF56D6-4948-497C-8AD8-DE30B3A99F99}" type="presOf" srcId="{3C3BE487-401E-4711-BFCA-F57235710339}" destId="{CDB9983B-02F8-47A4-BB7D-B7504506AF97}" srcOrd="0" destOrd="0" presId="urn:microsoft.com/office/officeart/2005/8/layout/default"/>
    <dgm:cxn modelId="{BE10655D-3522-4A44-A472-911B2508CE12}" type="presOf" srcId="{CE4AF64F-7E47-4DF8-AEE2-589FE6DCAC24}" destId="{540069CF-FDFA-4A48-89C8-68645359994B}" srcOrd="0" destOrd="0" presId="urn:microsoft.com/office/officeart/2005/8/layout/default"/>
    <dgm:cxn modelId="{8823DE2F-B93A-4AE2-861A-90607C114C29}" srcId="{7A6F4889-8C05-4723-A489-972EE4CB4E71}" destId="{3F546826-2D35-4077-B00A-6F659EC98D02}" srcOrd="3" destOrd="0" parTransId="{B927AC0C-9E71-4B1F-8160-1759136C07B7}" sibTransId="{5BD2B3E3-C0B0-4173-B8AC-88A4A98302F0}"/>
    <dgm:cxn modelId="{E70B3CF2-D073-4DDB-B3D9-074258F95EA4}" type="presOf" srcId="{3F546826-2D35-4077-B00A-6F659EC98D02}" destId="{69D503E2-BAD7-4D86-972E-BBAE5CE5B5FC}" srcOrd="0" destOrd="0" presId="urn:microsoft.com/office/officeart/2005/8/layout/default"/>
    <dgm:cxn modelId="{70C80439-FACD-436B-97EC-EA98F457D1F2}" type="presOf" srcId="{7A6F4889-8C05-4723-A489-972EE4CB4E71}" destId="{6F649635-AB49-46A8-86ED-0E18831F85C5}" srcOrd="0" destOrd="0" presId="urn:microsoft.com/office/officeart/2005/8/layout/default"/>
    <dgm:cxn modelId="{9114858B-8666-4C5E-B5B7-C797D7493858}" type="presOf" srcId="{1252A07E-6835-4C57-B535-33C160A30DFC}" destId="{DD00A472-9D98-4577-B9F1-16CC6FF1217C}" srcOrd="0" destOrd="0" presId="urn:microsoft.com/office/officeart/2005/8/layout/default"/>
    <dgm:cxn modelId="{94E1DA73-7848-467E-AFBB-84A5B1364F6F}" srcId="{7A6F4889-8C05-4723-A489-972EE4CB4E71}" destId="{3C3BE487-401E-4711-BFCA-F57235710339}" srcOrd="2" destOrd="0" parTransId="{55FDA218-6E37-4779-86EE-F0D953281953}" sibTransId="{201D4391-1054-491B-836E-F2CD7BD6B872}"/>
    <dgm:cxn modelId="{9598AC42-B9BE-4D48-819C-4D607618D898}" type="presOf" srcId="{FDD7B4DF-8EB3-4E11-9D44-D10A045F8023}" destId="{D30C1970-8EB0-4742-8C46-91AA9E7BF7F8}" srcOrd="0" destOrd="0" presId="urn:microsoft.com/office/officeart/2005/8/layout/default"/>
    <dgm:cxn modelId="{9D54833F-CCE1-4EAD-B360-191A05CB7C88}" srcId="{7A6F4889-8C05-4723-A489-972EE4CB4E71}" destId="{FDD7B4DF-8EB3-4E11-9D44-D10A045F8023}" srcOrd="0" destOrd="0" parTransId="{9310DB97-86E4-42F5-A98F-35EA20FFD779}" sibTransId="{55C59900-29AD-4D34-B622-EFBF0C1CA824}"/>
    <dgm:cxn modelId="{0EEF1346-CF29-40DA-80ED-2214853C4218}" type="presParOf" srcId="{6F649635-AB49-46A8-86ED-0E18831F85C5}" destId="{D30C1970-8EB0-4742-8C46-91AA9E7BF7F8}" srcOrd="0" destOrd="0" presId="urn:microsoft.com/office/officeart/2005/8/layout/default"/>
    <dgm:cxn modelId="{BCD7F347-4A12-495A-8F52-C8BF2B8034E0}" type="presParOf" srcId="{6F649635-AB49-46A8-86ED-0E18831F85C5}" destId="{2A076976-5C0B-430F-8B52-02D7992FFA57}" srcOrd="1" destOrd="0" presId="urn:microsoft.com/office/officeart/2005/8/layout/default"/>
    <dgm:cxn modelId="{BB10DD8F-C0BC-4082-8318-4EEE72BCEA9C}" type="presParOf" srcId="{6F649635-AB49-46A8-86ED-0E18831F85C5}" destId="{98AEF4A1-7161-4C91-B5B7-E4497D5765A8}" srcOrd="2" destOrd="0" presId="urn:microsoft.com/office/officeart/2005/8/layout/default"/>
    <dgm:cxn modelId="{F0ED76B8-5554-413B-827D-BE3391BBED31}" type="presParOf" srcId="{6F649635-AB49-46A8-86ED-0E18831F85C5}" destId="{0B3A84DC-0AC7-48F3-83C3-55C78CE690F9}" srcOrd="3" destOrd="0" presId="urn:microsoft.com/office/officeart/2005/8/layout/default"/>
    <dgm:cxn modelId="{C57B2EC0-DFD6-4FBC-BE29-0B3298B3A4E5}" type="presParOf" srcId="{6F649635-AB49-46A8-86ED-0E18831F85C5}" destId="{CDB9983B-02F8-47A4-BB7D-B7504506AF97}" srcOrd="4" destOrd="0" presId="urn:microsoft.com/office/officeart/2005/8/layout/default"/>
    <dgm:cxn modelId="{47DB9023-1E22-403F-846C-0DAA516AB105}" type="presParOf" srcId="{6F649635-AB49-46A8-86ED-0E18831F85C5}" destId="{4A5C33CA-B1A8-4E75-BEE7-8A61515CFCF2}" srcOrd="5" destOrd="0" presId="urn:microsoft.com/office/officeart/2005/8/layout/default"/>
    <dgm:cxn modelId="{C665E92F-6A96-4178-BF36-1FB375A7B96D}" type="presParOf" srcId="{6F649635-AB49-46A8-86ED-0E18831F85C5}" destId="{69D503E2-BAD7-4D86-972E-BBAE5CE5B5FC}" srcOrd="6" destOrd="0" presId="urn:microsoft.com/office/officeart/2005/8/layout/default"/>
    <dgm:cxn modelId="{83C2067D-371F-4B6C-883D-2D9B5FEA58F3}" type="presParOf" srcId="{6F649635-AB49-46A8-86ED-0E18831F85C5}" destId="{75DD9F99-5085-4C18-8FF9-EB867EB2784B}" srcOrd="7" destOrd="0" presId="urn:microsoft.com/office/officeart/2005/8/layout/default"/>
    <dgm:cxn modelId="{70571EB5-30DE-43E6-AB74-7E237184C2C4}" type="presParOf" srcId="{6F649635-AB49-46A8-86ED-0E18831F85C5}" destId="{540069CF-FDFA-4A48-89C8-68645359994B}" srcOrd="8" destOrd="0" presId="urn:microsoft.com/office/officeart/2005/8/layout/default"/>
    <dgm:cxn modelId="{619F2136-616F-4085-8D57-D588B1F5EC4F}" type="presParOf" srcId="{6F649635-AB49-46A8-86ED-0E18831F85C5}" destId="{7E3DA07E-2BF8-4FD2-AF9F-C3551F05D969}" srcOrd="9" destOrd="0" presId="urn:microsoft.com/office/officeart/2005/8/layout/default"/>
    <dgm:cxn modelId="{B31BCC8A-9779-4E01-BE68-A4D7F6BAF884}" type="presParOf" srcId="{6F649635-AB49-46A8-86ED-0E18831F85C5}" destId="{DD00A472-9D98-4577-B9F1-16CC6FF121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C1970-8EB0-4742-8C46-91AA9E7BF7F8}">
      <dsp:nvSpPr>
        <dsp:cNvPr id="0" name=""/>
        <dsp:cNvSpPr/>
      </dsp:nvSpPr>
      <dsp:spPr>
        <a:xfrm>
          <a:off x="109375" y="114"/>
          <a:ext cx="2234288" cy="1340572"/>
        </a:xfrm>
        <a:prstGeom prst="rect">
          <a:avLst/>
        </a:prstGeom>
        <a:solidFill>
          <a:srgbClr val="ACD43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Climatol</a:t>
          </a:r>
          <a:endParaRPr lang="en-US" sz="2800" kern="1200" dirty="0" smtClean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J. </a:t>
          </a:r>
          <a:r>
            <a:rPr lang="en-US" sz="1800" b="1" kern="1200" dirty="0" err="1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Guijarro</a:t>
          </a:r>
          <a:endParaRPr lang="fr-BE" sz="1800" b="1" kern="1200" dirty="0">
            <a:solidFill>
              <a:srgbClr val="EBEBEB">
                <a:lumMod val="25000"/>
              </a:srgbClr>
            </a:solidFill>
            <a:latin typeface="Century Gothic"/>
            <a:ea typeface="+mn-ea"/>
            <a:cs typeface="+mn-cs"/>
          </a:endParaRPr>
        </a:p>
      </dsp:txBody>
      <dsp:txXfrm>
        <a:off x="109375" y="114"/>
        <a:ext cx="2234288" cy="1340572"/>
      </dsp:txXfrm>
    </dsp:sp>
    <dsp:sp modelId="{98AEF4A1-7161-4C91-B5B7-E4497D5765A8}">
      <dsp:nvSpPr>
        <dsp:cNvPr id="0" name=""/>
        <dsp:cNvSpPr/>
      </dsp:nvSpPr>
      <dsp:spPr>
        <a:xfrm>
          <a:off x="2567092" y="114"/>
          <a:ext cx="2234288" cy="1340572"/>
        </a:xfrm>
        <a:prstGeom prst="rect">
          <a:avLst/>
        </a:prstGeom>
        <a:solidFill>
          <a:srgbClr val="E6C133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HOMOP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B. </a:t>
          </a:r>
          <a:r>
            <a:rPr lang="en-US" sz="1800" b="1" kern="1200" dirty="0" err="1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Chimani</a:t>
          </a:r>
          <a:endParaRPr lang="fr-BE" sz="1800" b="1" kern="1200" dirty="0">
            <a:solidFill>
              <a:srgbClr val="EBEBEB">
                <a:lumMod val="25000"/>
              </a:srgbClr>
            </a:solidFill>
            <a:latin typeface="Century Gothic"/>
            <a:ea typeface="+mn-ea"/>
            <a:cs typeface="+mn-cs"/>
          </a:endParaRPr>
        </a:p>
      </dsp:txBody>
      <dsp:txXfrm>
        <a:off x="2567092" y="114"/>
        <a:ext cx="2234288" cy="1340572"/>
      </dsp:txXfrm>
    </dsp:sp>
    <dsp:sp modelId="{CDB9983B-02F8-47A4-BB7D-B7504506AF97}">
      <dsp:nvSpPr>
        <dsp:cNvPr id="0" name=""/>
        <dsp:cNvSpPr/>
      </dsp:nvSpPr>
      <dsp:spPr>
        <a:xfrm>
          <a:off x="5024809" y="114"/>
          <a:ext cx="2234288" cy="1340572"/>
        </a:xfrm>
        <a:prstGeom prst="rect">
          <a:avLst/>
        </a:prstGeom>
        <a:solidFill>
          <a:srgbClr val="5AA0F5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PMTred</a:t>
          </a:r>
          <a:endParaRPr lang="en-US" sz="2800" kern="1200" dirty="0" smtClean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T. Ning</a:t>
          </a:r>
          <a:endParaRPr lang="fr-BE" sz="1800" b="1" kern="1200" dirty="0">
            <a:solidFill>
              <a:srgbClr val="EBEBEB">
                <a:lumMod val="25000"/>
              </a:srgbClr>
            </a:solidFill>
            <a:latin typeface="Century Gothic"/>
            <a:ea typeface="+mn-ea"/>
            <a:cs typeface="+mn-cs"/>
          </a:endParaRPr>
        </a:p>
      </dsp:txBody>
      <dsp:txXfrm>
        <a:off x="5024809" y="114"/>
        <a:ext cx="2234288" cy="1340572"/>
      </dsp:txXfrm>
    </dsp:sp>
    <dsp:sp modelId="{69D503E2-BAD7-4D86-972E-BBAE5CE5B5FC}">
      <dsp:nvSpPr>
        <dsp:cNvPr id="0" name=""/>
        <dsp:cNvSpPr/>
      </dsp:nvSpPr>
      <dsp:spPr>
        <a:xfrm>
          <a:off x="109375" y="1564115"/>
          <a:ext cx="2234288" cy="1340572"/>
        </a:xfrm>
        <a:prstGeom prst="rect">
          <a:avLst/>
        </a:prstGeom>
        <a:solidFill>
          <a:srgbClr val="EBEBEB">
            <a:lumMod val="75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Non-parametric tests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R. Van </a:t>
          </a:r>
          <a:r>
            <a:rPr lang="en-US" sz="1800" b="1" kern="1200" dirty="0" err="1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Malderen</a:t>
          </a:r>
          <a:r>
            <a:rPr lang="en-US" sz="1800" b="1" kern="1200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 </a:t>
          </a:r>
          <a:endParaRPr lang="fr-BE" sz="1800" b="1" kern="1200" dirty="0">
            <a:solidFill>
              <a:srgbClr val="EBEBEB">
                <a:lumMod val="25000"/>
              </a:srgbClr>
            </a:solidFill>
            <a:latin typeface="Century Gothic"/>
            <a:ea typeface="+mn-ea"/>
            <a:cs typeface="+mn-cs"/>
          </a:endParaRPr>
        </a:p>
      </dsp:txBody>
      <dsp:txXfrm>
        <a:off x="109375" y="1564115"/>
        <a:ext cx="2234288" cy="1340572"/>
      </dsp:txXfrm>
    </dsp:sp>
    <dsp:sp modelId="{540069CF-FDFA-4A48-89C8-68645359994B}">
      <dsp:nvSpPr>
        <dsp:cNvPr id="0" name=""/>
        <dsp:cNvSpPr/>
      </dsp:nvSpPr>
      <dsp:spPr>
        <a:xfrm>
          <a:off x="2567092" y="1564115"/>
          <a:ext cx="2234288" cy="1340572"/>
        </a:xfrm>
        <a:prstGeom prst="rect">
          <a:avLst/>
        </a:prstGeom>
        <a:solidFill>
          <a:srgbClr val="65D6A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2-sample t-test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M. Elias</a:t>
          </a:r>
        </a:p>
      </dsp:txBody>
      <dsp:txXfrm>
        <a:off x="2567092" y="1564115"/>
        <a:ext cx="2234288" cy="1340572"/>
      </dsp:txXfrm>
    </dsp:sp>
    <dsp:sp modelId="{DD00A472-9D98-4577-B9F1-16CC6FF1217C}">
      <dsp:nvSpPr>
        <dsp:cNvPr id="0" name=""/>
        <dsp:cNvSpPr/>
      </dsp:nvSpPr>
      <dsp:spPr>
        <a:xfrm>
          <a:off x="5024809" y="1564115"/>
          <a:ext cx="2234288" cy="1340572"/>
        </a:xfrm>
        <a:prstGeom prst="rect">
          <a:avLst/>
        </a:prstGeom>
        <a:solidFill>
          <a:srgbClr val="F117C7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Pettitt</a:t>
          </a:r>
          <a:r>
            <a:rPr lang="en-US" sz="2400" kern="12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test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S. </a:t>
          </a:r>
          <a:r>
            <a:rPr lang="en-US" sz="1800" b="1" kern="1200" dirty="0" err="1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Zengin</a:t>
          </a:r>
          <a:r>
            <a:rPr lang="en-US" sz="1800" b="1" kern="1200" dirty="0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en-US" sz="1800" b="1" kern="1200" dirty="0" err="1" smtClean="0">
              <a:solidFill>
                <a:srgbClr val="EBEBEB">
                  <a:lumMod val="25000"/>
                </a:srgbClr>
              </a:solidFill>
              <a:latin typeface="Century Gothic"/>
              <a:ea typeface="+mn-ea"/>
              <a:cs typeface="+mn-cs"/>
            </a:rPr>
            <a:t>Kazancı</a:t>
          </a:r>
          <a:endParaRPr lang="fr-BE" sz="1800" b="1" kern="1200" dirty="0">
            <a:solidFill>
              <a:srgbClr val="EBEBEB">
                <a:lumMod val="25000"/>
              </a:srgbClr>
            </a:solidFill>
            <a:latin typeface="Century Gothic"/>
            <a:ea typeface="+mn-ea"/>
            <a:cs typeface="+mn-cs"/>
          </a:endParaRPr>
        </a:p>
      </dsp:txBody>
      <dsp:txXfrm>
        <a:off x="5024809" y="1564115"/>
        <a:ext cx="2234288" cy="1340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20.06.2013</a:t>
            </a: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Denkdag projecten 28,36 en 37 - Belspo 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7A714-446F-45D7-B185-BA21B8870CB4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489219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20.06.2013</a:t>
            </a:r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Denkdag projecten 28,36 en 37 - Belspo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CC0D7-3F1E-4687-9CB3-11F2CDC330D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695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ERA-interim: 79km horizontal resolution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20.06.2013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Denkdag projecten 28,36 en 37 - Belspo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C0D7-3F1E-4687-9CB3-11F2CDC330D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27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HOMOP:</a:t>
            </a:r>
            <a:r>
              <a:rPr lang="en-US" baseline="0" dirty="0" smtClean="0"/>
              <a:t> PRODIGE+SPLIDHOME</a:t>
            </a:r>
          </a:p>
          <a:p>
            <a:r>
              <a:rPr lang="en-US" baseline="0" dirty="0" err="1" smtClean="0"/>
              <a:t>PMTred</a:t>
            </a:r>
            <a:r>
              <a:rPr lang="en-US" baseline="0" dirty="0" smtClean="0"/>
              <a:t>: </a:t>
            </a:r>
            <a:r>
              <a:rPr lang="en-US" sz="1200" dirty="0" smtClean="0">
                <a:solidFill>
                  <a:schemeClr val="accent6"/>
                </a:solidFill>
              </a:rPr>
              <a:t>a penalized maximal </a:t>
            </a:r>
            <a:r>
              <a:rPr lang="en-US" sz="1200" i="1" dirty="0" smtClean="0">
                <a:solidFill>
                  <a:schemeClr val="accent6"/>
                </a:solidFill>
              </a:rPr>
              <a:t>t</a:t>
            </a:r>
            <a:r>
              <a:rPr lang="en-US" sz="1200" dirty="0" smtClean="0">
                <a:solidFill>
                  <a:schemeClr val="accent6"/>
                </a:solidFill>
              </a:rPr>
              <a:t> test (PMT) to empirically construct a penalty function that evens out the U-shaped false-alarm distribution over the relative position in the time series being tested. </a:t>
            </a:r>
            <a:r>
              <a:rPr lang="en-US" sz="12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PMTred</a:t>
            </a:r>
            <a:r>
              <a:rPr lang="en-US" sz="12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accounts </a:t>
            </a:r>
            <a:r>
              <a:rPr lang="en-US" sz="1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first-order </a:t>
            </a:r>
            <a:r>
              <a:rPr lang="en-US" sz="12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autoregressive noise.</a:t>
            </a: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20.06.2013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Denkdag projecten 28,36 en 37 - Belspo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C0D7-3F1E-4687-9CB3-11F2CDC330D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37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15616" y="692696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182880" indent="0" algn="l">
              <a:buNone/>
              <a:defRPr sz="5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3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4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6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50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6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41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5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86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011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433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46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37312"/>
            <a:ext cx="385593" cy="514123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5335488" y="6333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27584" y="6309320"/>
            <a:ext cx="5688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 smtClean="0"/>
              <a:t>9</a:t>
            </a:r>
            <a:r>
              <a:rPr lang="en-US" sz="900" b="0" baseline="30000" dirty="0" smtClean="0"/>
              <a:t>th</a:t>
            </a:r>
            <a:r>
              <a:rPr lang="en-US" sz="900" b="0" dirty="0" smtClean="0"/>
              <a:t> Seminar for Homogenization and Quality Control in Climatological Databases and </a:t>
            </a:r>
            <a:br>
              <a:rPr lang="en-US" sz="900" b="0" dirty="0" smtClean="0"/>
            </a:br>
            <a:r>
              <a:rPr lang="en-US" sz="900" b="0" dirty="0" smtClean="0"/>
              <a:t>4</a:t>
            </a:r>
            <a:r>
              <a:rPr lang="en-US" sz="900" b="0" baseline="30000" dirty="0" smtClean="0"/>
              <a:t>th</a:t>
            </a:r>
            <a:r>
              <a:rPr lang="en-US" sz="900" b="0" dirty="0" smtClean="0"/>
              <a:t> Conference on Spatial Interpolation Techniques in Climatology and Meteorology</a:t>
            </a:r>
            <a:endParaRPr lang="fr-BE" sz="900" b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44208"/>
            <a:ext cx="477272" cy="4971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7794383" y="6141357"/>
            <a:ext cx="666049" cy="707731"/>
            <a:chOff x="3737114" y="364035"/>
            <a:chExt cx="3435499" cy="388288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3737114" y="2473913"/>
              <a:ext cx="3435499" cy="177300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Royal Observatory </a:t>
              </a:r>
            </a:p>
            <a:p>
              <a:pPr algn="ctr"/>
              <a:r>
                <a:rPr lang="en-GB" sz="5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of Belgium</a:t>
              </a:r>
              <a:endParaRPr lang="en-GB" sz="5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864" y="364035"/>
              <a:ext cx="2735998" cy="256000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" name="Obraz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163731"/>
            <a:ext cx="516681" cy="6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9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991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252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516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031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964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37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113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303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723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90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918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121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93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6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8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6" y="5949280"/>
            <a:ext cx="478064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7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00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gi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roeland@meteo.b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8064896" cy="108012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en-US" sz="5500" b="1" dirty="0" smtClean="0">
                <a:solidFill>
                  <a:schemeClr val="bg2">
                    <a:lumMod val="50000"/>
                  </a:schemeClr>
                </a:solidFill>
              </a:rPr>
              <a:t>R. </a:t>
            </a:r>
            <a:r>
              <a:rPr lang="en-US" sz="5500" b="1" dirty="0">
                <a:solidFill>
                  <a:schemeClr val="bg2">
                    <a:lumMod val="50000"/>
                  </a:schemeClr>
                </a:solidFill>
              </a:rPr>
              <a:t>Van </a:t>
            </a:r>
            <a:r>
              <a:rPr lang="en-US" sz="5500" b="1" dirty="0" smtClean="0">
                <a:solidFill>
                  <a:schemeClr val="bg2">
                    <a:lumMod val="50000"/>
                  </a:schemeClr>
                </a:solidFill>
              </a:rPr>
              <a:t>Malderen</a:t>
            </a:r>
            <a:r>
              <a:rPr lang="en-US" sz="5500" b="1" baseline="300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5500" b="1" dirty="0" smtClean="0">
                <a:solidFill>
                  <a:schemeClr val="bg2">
                    <a:lumMod val="50000"/>
                  </a:schemeClr>
                </a:solidFill>
              </a:rPr>
              <a:t>, E. Pottiaux</a:t>
            </a:r>
            <a:r>
              <a:rPr lang="en-US" sz="5500" b="1" baseline="30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5500" b="1" dirty="0" smtClean="0">
                <a:solidFill>
                  <a:schemeClr val="bg2">
                    <a:lumMod val="50000"/>
                  </a:schemeClr>
                </a:solidFill>
              </a:rPr>
              <a:t>, A. Klos</a:t>
            </a:r>
            <a:r>
              <a:rPr lang="en-US" sz="5500" b="1" baseline="300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, O. Bock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, J. Bogusz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, B. Chimani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, M. Elias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, M. Gruszczynska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, J. Guijarro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, S. </a:t>
            </a:r>
            <a:r>
              <a:rPr lang="en-US" sz="5500" dirty="0" err="1">
                <a:solidFill>
                  <a:schemeClr val="bg2">
                    <a:lumMod val="50000"/>
                  </a:schemeClr>
                </a:solidFill>
              </a:rPr>
              <a:t>Zengin</a:t>
            </a:r>
            <a:r>
              <a:rPr lang="en-US" sz="55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Kazancı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8</a:t>
            </a:r>
            <a:r>
              <a:rPr lang="en-US" sz="5500" dirty="0" smtClean="0">
                <a:solidFill>
                  <a:schemeClr val="bg2">
                    <a:lumMod val="50000"/>
                  </a:schemeClr>
                </a:solidFill>
              </a:rPr>
              <a:t> and T. Ning</a:t>
            </a:r>
            <a:r>
              <a:rPr lang="en-US" sz="5500" baseline="30000" dirty="0" smtClean="0">
                <a:solidFill>
                  <a:schemeClr val="bg2">
                    <a:lumMod val="50000"/>
                  </a:schemeClr>
                </a:solidFill>
              </a:rPr>
              <a:t>9</a:t>
            </a:r>
            <a:endParaRPr lang="en-GB" sz="5500" baseline="30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49280"/>
            <a:ext cx="385593" cy="5141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9552" y="5877068"/>
            <a:ext cx="666049" cy="707731"/>
            <a:chOff x="3737114" y="364035"/>
            <a:chExt cx="3435499" cy="3882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3737114" y="2473913"/>
              <a:ext cx="3435499" cy="177300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Royal Observatory </a:t>
              </a:r>
            </a:p>
            <a:p>
              <a:pPr algn="ctr"/>
              <a:r>
                <a:rPr lang="en-GB" sz="5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of Belgium</a:t>
              </a:r>
              <a:endParaRPr lang="en-GB" sz="5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864" y="364035"/>
              <a:ext cx="2735998" cy="256000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894026"/>
            <a:ext cx="516681" cy="673816"/>
          </a:xfrm>
          <a:prstGeom prst="rect">
            <a:avLst/>
          </a:prstGeom>
        </p:spPr>
      </p:pic>
      <p:pic>
        <p:nvPicPr>
          <p:cNvPr id="1026" name="Picture 2" descr="Accue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39213"/>
            <a:ext cx="609224" cy="6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AMG Homep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75182"/>
            <a:ext cx="2404120" cy="9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UGTK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49280"/>
            <a:ext cx="788022" cy="4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Afbeeldingsresultaat voor aem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77272"/>
            <a:ext cx="672552" cy="6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://www.ktu.edu.tr/images/ktulogo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77068"/>
            <a:ext cx="720284" cy="72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antmäterie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47574"/>
            <a:ext cx="1828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3040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7744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59832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39232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47344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88224" y="56002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51600" y="558924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67544" y="908720"/>
            <a:ext cx="7992887" cy="25202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18288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>
                <a:effectLst/>
              </a:rPr>
              <a:t>The homogenization of GPS Integrated Water </a:t>
            </a:r>
            <a:r>
              <a:rPr lang="en-US" sz="4000" dirty="0" err="1" smtClean="0">
                <a:effectLst/>
              </a:rPr>
              <a:t>Vapour</a:t>
            </a:r>
            <a:r>
              <a:rPr lang="en-US" sz="4000" dirty="0" smtClean="0">
                <a:effectLst/>
              </a:rPr>
              <a:t> time series: methodology and benchmarking the algorithms on synthetic datasets</a:t>
            </a:r>
            <a:endParaRPr lang="en-GB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31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kn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knmi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54868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3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variants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synthetic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time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series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000" dirty="0" smtClean="0">
                <a:solidFill>
                  <a:schemeClr val="bg2">
                    <a:lumMod val="50000"/>
                  </a:schemeClr>
                </a:solidFill>
              </a:rPr>
              <a:t>of IWV </a:t>
            </a:r>
            <a:r>
              <a:rPr lang="fr-BE" sz="2000" dirty="0" err="1" smtClean="0">
                <a:solidFill>
                  <a:schemeClr val="bg2">
                    <a:lumMod val="50000"/>
                  </a:schemeClr>
                </a:solidFill>
              </a:rPr>
              <a:t>differences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 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datasets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784976" cy="4680520"/>
          </a:xfrm>
        </p:spPr>
        <p:txBody>
          <a:bodyPr wrap="square">
            <a:normAutofit/>
          </a:bodyPr>
          <a:lstStyle/>
          <a:p>
            <a:pPr marL="45720" indent="0">
              <a:buNone/>
            </a:pPr>
            <a:r>
              <a:rPr lang="en-GB" sz="1800" dirty="0" smtClean="0"/>
              <a:t>For every station (120 stations!), 3 variants of synthetic time series were created:</a:t>
            </a:r>
          </a:p>
          <a:p>
            <a:pPr marL="358775" lvl="0" indent="-35877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</a:rPr>
              <a:t>‘</a:t>
            </a:r>
            <a:r>
              <a:rPr lang="en-GB" sz="1800" b="1" dirty="0">
                <a:solidFill>
                  <a:schemeClr val="tx1"/>
                </a:solidFill>
              </a:rPr>
              <a:t>e</a:t>
            </a:r>
            <a:r>
              <a:rPr lang="en-GB" sz="1800" b="1" dirty="0" smtClean="0">
                <a:solidFill>
                  <a:schemeClr val="tx1"/>
                </a:solidFill>
              </a:rPr>
              <a:t>asy</a:t>
            </a:r>
            <a:r>
              <a:rPr lang="en-GB" sz="1800" b="1" dirty="0">
                <a:solidFill>
                  <a:schemeClr val="tx1"/>
                </a:solidFill>
              </a:rPr>
              <a:t>’ dataset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  <a:r>
              <a:rPr lang="en-GB" sz="1800" dirty="0" smtClean="0"/>
              <a:t>seasonal </a:t>
            </a:r>
            <a:r>
              <a:rPr lang="en-GB" sz="1800" dirty="0"/>
              <a:t>signals (annual, semi-annual, </a:t>
            </a:r>
            <a:r>
              <a:rPr lang="pl-PL" sz="1800" dirty="0" smtClean="0"/>
              <a:t>ter- </a:t>
            </a:r>
            <a:r>
              <a:rPr lang="pl-PL" sz="1800" dirty="0"/>
              <a:t>and quater-annual,</a:t>
            </a:r>
            <a:r>
              <a:rPr lang="en-GB" sz="1800" dirty="0"/>
              <a:t> if present for a particular station) + offsets + white noise (WN</a:t>
            </a:r>
            <a:r>
              <a:rPr lang="en-GB" sz="1800" dirty="0" smtClean="0"/>
              <a:t>)</a:t>
            </a:r>
            <a:endParaRPr lang="en-GB" sz="1800" dirty="0"/>
          </a:p>
          <a:p>
            <a:pPr marL="358775" lvl="0" indent="-35877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</a:rPr>
              <a:t>‘less-complicated</a:t>
            </a:r>
            <a:r>
              <a:rPr lang="en-GB" sz="1800" b="1" dirty="0">
                <a:solidFill>
                  <a:schemeClr val="tx1"/>
                </a:solidFill>
              </a:rPr>
              <a:t>’ dataset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  <a:r>
              <a:rPr lang="en-GB" sz="1800" dirty="0" smtClean="0"/>
              <a:t>same as </a:t>
            </a:r>
            <a:r>
              <a:rPr lang="en-GB" sz="1800" dirty="0" smtClean="0">
                <a:solidFill>
                  <a:srgbClr val="FF0000"/>
                </a:solidFill>
              </a:rPr>
              <a:t>1.</a:t>
            </a:r>
            <a:r>
              <a:rPr lang="en-GB" sz="1800" dirty="0" smtClean="0"/>
              <a:t> </a:t>
            </a:r>
            <a:r>
              <a:rPr lang="en-GB" sz="1800" dirty="0"/>
              <a:t>+ autoregressive process of the first order </a:t>
            </a:r>
            <a:r>
              <a:rPr lang="en-GB" sz="1800" dirty="0" smtClean="0"/>
              <a:t>(noise model = AR(1</a:t>
            </a:r>
            <a:r>
              <a:rPr lang="en-GB" sz="1800" dirty="0"/>
              <a:t>)+WN</a:t>
            </a:r>
            <a:r>
              <a:rPr lang="en-GB" sz="1800" dirty="0" smtClean="0"/>
              <a:t>)</a:t>
            </a:r>
            <a:endParaRPr lang="en-GB" sz="1800" dirty="0"/>
          </a:p>
          <a:p>
            <a:pPr marL="358775" lvl="0" indent="-35877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</a:rPr>
              <a:t>‘fully-complicated</a:t>
            </a:r>
            <a:r>
              <a:rPr lang="en-GB" sz="1800" b="1" dirty="0">
                <a:solidFill>
                  <a:schemeClr val="tx1"/>
                </a:solidFill>
              </a:rPr>
              <a:t>’ dataset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  <a:r>
              <a:rPr lang="en-GB" sz="1800" dirty="0" smtClean="0"/>
              <a:t>same as </a:t>
            </a:r>
            <a:r>
              <a:rPr lang="en-GB" sz="1800" dirty="0" smtClean="0">
                <a:solidFill>
                  <a:srgbClr val="FF0000"/>
                </a:solidFill>
              </a:rPr>
              <a:t>2.</a:t>
            </a:r>
            <a:r>
              <a:rPr lang="en-GB" sz="1800" dirty="0" smtClean="0"/>
              <a:t> + trend </a:t>
            </a:r>
            <a:r>
              <a:rPr lang="en-GB" sz="1800" dirty="0"/>
              <a:t>+ </a:t>
            </a:r>
            <a:r>
              <a:rPr lang="en-GB" sz="1800" dirty="0" smtClean="0"/>
              <a:t>gaps (up to 20% of missing data </a:t>
            </a:r>
            <a:r>
              <a:rPr lang="en-GB" sz="1800" smtClean="0"/>
              <a:t>= overshoot!)</a:t>
            </a:r>
            <a:endParaRPr lang="en-GB" sz="1800" dirty="0"/>
          </a:p>
          <a:p>
            <a:pPr marL="45720" indent="0">
              <a:buNone/>
            </a:pPr>
            <a:endParaRPr lang="en-GB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3501008"/>
            <a:ext cx="9151996" cy="2561796"/>
            <a:chOff x="0" y="3501008"/>
            <a:chExt cx="9151996" cy="2561796"/>
          </a:xfrm>
        </p:grpSpPr>
        <p:sp>
          <p:nvSpPr>
            <p:cNvPr id="3" name="Rectangle 2"/>
            <p:cNvSpPr/>
            <p:nvPr/>
          </p:nvSpPr>
          <p:spPr>
            <a:xfrm>
              <a:off x="5580112" y="3501008"/>
              <a:ext cx="701816" cy="2551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Obraz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4" y="3502152"/>
              <a:ext cx="3062092" cy="2560320"/>
            </a:xfrm>
            <a:prstGeom prst="rect">
              <a:avLst/>
            </a:prstGeom>
          </p:spPr>
        </p:pic>
        <p:pic>
          <p:nvPicPr>
            <p:cNvPr id="19" name="Obraz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656" y="3502152"/>
              <a:ext cx="3101352" cy="2560320"/>
            </a:xfrm>
            <a:prstGeom prst="rect">
              <a:avLst/>
            </a:prstGeom>
          </p:spPr>
        </p:pic>
        <p:pic>
          <p:nvPicPr>
            <p:cNvPr id="17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2151"/>
              <a:ext cx="3022757" cy="2560653"/>
            </a:xfrm>
            <a:prstGeom prst="rect">
              <a:avLst/>
            </a:prstGeom>
          </p:spPr>
        </p:pic>
      </p:grpSp>
      <p:pic>
        <p:nvPicPr>
          <p:cNvPr id="20" name="Picture 19" descr="G:\Projets\COST_GNSS4SWEC\gnss4swec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5342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kn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knmi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 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datasets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784976" cy="4680520"/>
          </a:xfrm>
        </p:spPr>
        <p:txBody>
          <a:bodyPr wrap="square">
            <a:normAutofit/>
          </a:bodyPr>
          <a:lstStyle/>
          <a:p>
            <a:pPr marL="45720" indent="0">
              <a:buNone/>
            </a:pPr>
            <a:r>
              <a:rPr lang="en-GB" sz="1800" dirty="0" smtClean="0"/>
              <a:t>For every station (120 stations!), 3 variants of synthetic time series were created:</a:t>
            </a:r>
          </a:p>
          <a:p>
            <a:pPr marL="358775" lvl="0" indent="-35877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</a:rPr>
              <a:t>‘</a:t>
            </a:r>
            <a:r>
              <a:rPr lang="en-GB" sz="1800" b="1" dirty="0">
                <a:solidFill>
                  <a:schemeClr val="tx1"/>
                </a:solidFill>
              </a:rPr>
              <a:t>e</a:t>
            </a:r>
            <a:r>
              <a:rPr lang="en-GB" sz="1800" b="1" dirty="0" smtClean="0">
                <a:solidFill>
                  <a:schemeClr val="tx1"/>
                </a:solidFill>
              </a:rPr>
              <a:t>asy</a:t>
            </a:r>
            <a:r>
              <a:rPr lang="en-GB" sz="1800" b="1" dirty="0">
                <a:solidFill>
                  <a:schemeClr val="tx1"/>
                </a:solidFill>
              </a:rPr>
              <a:t>’ dataset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  <a:r>
              <a:rPr lang="en-GB" sz="1800" dirty="0" smtClean="0"/>
              <a:t>seasonal </a:t>
            </a:r>
            <a:r>
              <a:rPr lang="en-GB" sz="1800" dirty="0"/>
              <a:t>signals (annual, semi-annual, </a:t>
            </a:r>
            <a:r>
              <a:rPr lang="pl-PL" sz="1800" dirty="0" smtClean="0"/>
              <a:t>ter- </a:t>
            </a:r>
            <a:r>
              <a:rPr lang="pl-PL" sz="1800" dirty="0"/>
              <a:t>and quater-annual,</a:t>
            </a:r>
            <a:r>
              <a:rPr lang="en-GB" sz="1800" dirty="0"/>
              <a:t> if present for a particular station) + </a:t>
            </a:r>
            <a:r>
              <a:rPr lang="en-GB" sz="1800" dirty="0">
                <a:solidFill>
                  <a:srgbClr val="FF0000"/>
                </a:solidFill>
              </a:rPr>
              <a:t>offsets</a:t>
            </a:r>
            <a:r>
              <a:rPr lang="en-GB" sz="1800" dirty="0"/>
              <a:t> + white noise (WN</a:t>
            </a:r>
            <a:r>
              <a:rPr lang="en-GB" sz="1800" dirty="0" smtClean="0"/>
              <a:t>)</a:t>
            </a:r>
            <a:endParaRPr lang="en-GB" sz="1800" dirty="0"/>
          </a:p>
          <a:p>
            <a:pPr marL="358775" lvl="0" indent="-35877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</a:rPr>
              <a:t>‘less-complicated</a:t>
            </a:r>
            <a:r>
              <a:rPr lang="en-GB" sz="1800" b="1" dirty="0">
                <a:solidFill>
                  <a:schemeClr val="tx1"/>
                </a:solidFill>
              </a:rPr>
              <a:t>’ dataset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  <a:r>
              <a:rPr lang="en-GB" sz="1800" dirty="0" smtClean="0"/>
              <a:t>same as </a:t>
            </a:r>
            <a:r>
              <a:rPr lang="en-GB" sz="1800" dirty="0" smtClean="0">
                <a:solidFill>
                  <a:srgbClr val="FF0000"/>
                </a:solidFill>
              </a:rPr>
              <a:t>1.</a:t>
            </a:r>
            <a:r>
              <a:rPr lang="en-GB" sz="1800" dirty="0" smtClean="0"/>
              <a:t> </a:t>
            </a:r>
            <a:r>
              <a:rPr lang="en-GB" sz="1800" dirty="0"/>
              <a:t>+ autoregressive process of the first order </a:t>
            </a:r>
            <a:r>
              <a:rPr lang="en-GB" sz="1800" dirty="0" smtClean="0"/>
              <a:t>(noise model = AR(1</a:t>
            </a:r>
            <a:r>
              <a:rPr lang="en-GB" sz="1800" dirty="0"/>
              <a:t>)+WN</a:t>
            </a:r>
            <a:r>
              <a:rPr lang="en-GB" sz="1800" dirty="0" smtClean="0"/>
              <a:t>)</a:t>
            </a:r>
            <a:endParaRPr lang="en-GB" sz="1800" dirty="0"/>
          </a:p>
          <a:p>
            <a:pPr marL="358775" lvl="0" indent="-35877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</a:rPr>
              <a:t>‘fully-complicated</a:t>
            </a:r>
            <a:r>
              <a:rPr lang="en-GB" sz="1800" b="1" dirty="0">
                <a:solidFill>
                  <a:schemeClr val="tx1"/>
                </a:solidFill>
              </a:rPr>
              <a:t>’ dataset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  <a:r>
              <a:rPr lang="en-GB" sz="1800" dirty="0" smtClean="0"/>
              <a:t>same as </a:t>
            </a:r>
            <a:r>
              <a:rPr lang="en-GB" sz="1800" dirty="0" smtClean="0">
                <a:solidFill>
                  <a:srgbClr val="FF0000"/>
                </a:solidFill>
              </a:rPr>
              <a:t>2.</a:t>
            </a:r>
            <a:r>
              <a:rPr lang="en-GB" sz="1800" dirty="0" smtClean="0"/>
              <a:t> + trend </a:t>
            </a:r>
            <a:r>
              <a:rPr lang="en-GB" sz="1800" dirty="0"/>
              <a:t>+ </a:t>
            </a:r>
            <a:r>
              <a:rPr lang="en-GB" sz="1800" dirty="0" smtClean="0"/>
              <a:t>gaps (up to 20% of missing data)</a:t>
            </a:r>
            <a:endParaRPr lang="en-GB" sz="1800" dirty="0"/>
          </a:p>
          <a:p>
            <a:pPr marL="45720" indent="0">
              <a:buNone/>
            </a:pPr>
            <a:endParaRPr lang="en-GB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14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142"/>
            <a:ext cx="9144000" cy="2587154"/>
          </a:xfrm>
          <a:prstGeom prst="rect">
            <a:avLst/>
          </a:prstGeom>
        </p:spPr>
      </p:pic>
      <p:pic>
        <p:nvPicPr>
          <p:cNvPr id="20" name="Picture 19" descr="G:\Projets\COST_GNSS4SWEC\gnss4swec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79512" y="54868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3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variants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synthetic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time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series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000" dirty="0" smtClean="0">
                <a:solidFill>
                  <a:schemeClr val="bg2">
                    <a:lumMod val="50000"/>
                  </a:schemeClr>
                </a:solidFill>
              </a:rPr>
              <a:t>of IWV </a:t>
            </a:r>
            <a:r>
              <a:rPr lang="fr-BE" sz="2000" dirty="0" err="1" smtClean="0">
                <a:solidFill>
                  <a:schemeClr val="bg2">
                    <a:lumMod val="50000"/>
                  </a:schemeClr>
                </a:solidFill>
              </a:rPr>
              <a:t>differences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91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5472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Which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homogenization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tools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595425"/>
              </p:ext>
            </p:extLst>
          </p:nvPr>
        </p:nvGraphicFramePr>
        <p:xfrm>
          <a:off x="857256" y="1196752"/>
          <a:ext cx="7368474" cy="290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301208"/>
              </p:ext>
            </p:extLst>
          </p:nvPr>
        </p:nvGraphicFramePr>
        <p:xfrm>
          <a:off x="35496" y="4293096"/>
          <a:ext cx="9030605" cy="1861791"/>
        </p:xfrm>
        <a:graphic>
          <a:graphicData uri="http://schemas.openxmlformats.org/drawingml/2006/table">
            <a:tbl>
              <a:tblPr firstRow="1" bandRow="1"/>
              <a:tblGrid>
                <a:gridCol w="1477507">
                  <a:extLst>
                    <a:ext uri="{9D8B030D-6E8A-4147-A177-3AD203B41FA5}">
                      <a16:colId xmlns="" xmlns:a16="http://schemas.microsoft.com/office/drawing/2014/main" val="2678845257"/>
                    </a:ext>
                  </a:extLst>
                </a:gridCol>
                <a:gridCol w="1079014">
                  <a:extLst>
                    <a:ext uri="{9D8B030D-6E8A-4147-A177-3AD203B41FA5}">
                      <a16:colId xmlns="" xmlns:a16="http://schemas.microsoft.com/office/drawing/2014/main" val="2097918589"/>
                    </a:ext>
                  </a:extLst>
                </a:gridCol>
                <a:gridCol w="1079014">
                  <a:extLst>
                    <a:ext uri="{9D8B030D-6E8A-4147-A177-3AD203B41FA5}">
                      <a16:colId xmlns="" xmlns:a16="http://schemas.microsoft.com/office/drawing/2014/main" val="2196632730"/>
                    </a:ext>
                  </a:extLst>
                </a:gridCol>
                <a:gridCol w="1079014">
                  <a:extLst>
                    <a:ext uri="{9D8B030D-6E8A-4147-A177-3AD203B41FA5}">
                      <a16:colId xmlns="" xmlns:a16="http://schemas.microsoft.com/office/drawing/2014/main" val="40078736"/>
                    </a:ext>
                  </a:extLst>
                </a:gridCol>
                <a:gridCol w="1079014">
                  <a:extLst>
                    <a:ext uri="{9D8B030D-6E8A-4147-A177-3AD203B41FA5}">
                      <a16:colId xmlns="" xmlns:a16="http://schemas.microsoft.com/office/drawing/2014/main" val="3491682546"/>
                    </a:ext>
                  </a:extLst>
                </a:gridCol>
                <a:gridCol w="1079014">
                  <a:extLst>
                    <a:ext uri="{9D8B030D-6E8A-4147-A177-3AD203B41FA5}">
                      <a16:colId xmlns="" xmlns:a16="http://schemas.microsoft.com/office/drawing/2014/main" val="40280318"/>
                    </a:ext>
                  </a:extLst>
                </a:gridCol>
                <a:gridCol w="1079014">
                  <a:extLst>
                    <a:ext uri="{9D8B030D-6E8A-4147-A177-3AD203B41FA5}">
                      <a16:colId xmlns="" xmlns:a16="http://schemas.microsoft.com/office/drawing/2014/main" val="2666819306"/>
                    </a:ext>
                  </a:extLst>
                </a:gridCol>
                <a:gridCol w="1079014">
                  <a:extLst>
                    <a:ext uri="{9D8B030D-6E8A-4147-A177-3AD203B41FA5}">
                      <a16:colId xmlns="" xmlns:a16="http://schemas.microsoft.com/office/drawing/2014/main" val="3966324039"/>
                    </a:ext>
                  </a:extLst>
                </a:gridCol>
              </a:tblGrid>
              <a:tr h="315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Method 1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Method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Method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Method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Method 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Method 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Method 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1039317"/>
                  </a:ext>
                </a:extLst>
              </a:tr>
              <a:tr h="389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Operator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M. Elias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R. Van Malderen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R. Van Malderen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J. Guijarro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T. Ning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S. Zengin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B. </a:t>
                      </a:r>
                      <a:r>
                        <a:rPr lang="en-US" sz="1200" dirty="0" err="1" smtClean="0"/>
                        <a:t>Chimani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60858"/>
                  </a:ext>
                </a:extLst>
              </a:tr>
              <a:tr h="315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Method / SW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2-sample</a:t>
                      </a:r>
                      <a:r>
                        <a:rPr lang="en-US" sz="1200" baseline="0" dirty="0" smtClean="0"/>
                        <a:t> t-test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of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CLIMATOL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PMTred</a:t>
                      </a:r>
                      <a:endParaRPr lang="en-US" sz="12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err="1" smtClean="0"/>
                        <a:t>Pettitt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HOMOP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4093757"/>
                  </a:ext>
                </a:extLst>
              </a:tr>
              <a:tr h="315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Daily/Monthly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D+M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D+M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D+M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D+M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D+M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4288171"/>
                  </a:ext>
                </a:extLst>
              </a:tr>
              <a:tr h="315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Easy/Less/Full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E+L+F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E+L+F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E+L+F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L+F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E+L+F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E+L+F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dirty="0" smtClean="0"/>
                        <a:t>E+F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4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3833427"/>
                  </a:ext>
                </a:extLst>
              </a:tr>
            </a:tbl>
          </a:graphicData>
        </a:graphic>
      </p:graphicFrame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589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5472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Which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homogenization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tools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05787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5472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Assessment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the performance of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tools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on…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784976" cy="4680520"/>
          </a:xfrm>
        </p:spPr>
        <p:txBody>
          <a:bodyPr wrap="square">
            <a:normAutofit/>
          </a:bodyPr>
          <a:lstStyle/>
          <a:p>
            <a:pPr marL="358775" indent="-35877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1800" dirty="0" smtClean="0"/>
              <a:t>… the </a:t>
            </a:r>
            <a:r>
              <a:rPr lang="en-US" sz="1800" dirty="0"/>
              <a:t>identification of the </a:t>
            </a:r>
            <a:r>
              <a:rPr lang="en-US" sz="1800" b="1" dirty="0">
                <a:solidFill>
                  <a:srgbClr val="FF0000"/>
                </a:solidFill>
              </a:rPr>
              <a:t>epochs</a:t>
            </a:r>
            <a:r>
              <a:rPr lang="en-US" sz="1800" dirty="0"/>
              <a:t> of the inserted breakpoints (+ sensitivity analysis) in the synthetic datasets.</a:t>
            </a:r>
          </a:p>
          <a:p>
            <a:pPr marL="358775" indent="-35877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1800" dirty="0" smtClean="0">
                <a:sym typeface="Wingdings" panose="05000000000000000000" pitchFamily="2" charset="2"/>
              </a:rPr>
              <a:t>… the </a:t>
            </a:r>
            <a:r>
              <a:rPr lang="en-US" sz="1800" dirty="0">
                <a:sym typeface="Wingdings" panose="05000000000000000000" pitchFamily="2" charset="2"/>
              </a:rPr>
              <a:t>estimation of the </a:t>
            </a: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trends</a:t>
            </a:r>
            <a:r>
              <a:rPr lang="en-US" sz="1800" dirty="0">
                <a:sym typeface="Wingdings" panose="05000000000000000000" pitchFamily="2" charset="2"/>
              </a:rPr>
              <a:t> that were or were not imposed to the 3 sets of synthetic IWV differences.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sz="1800" i="1" dirty="0" smtClean="0"/>
          </a:p>
          <a:p>
            <a:pPr marL="285750" indent="-285750">
              <a:spcBef>
                <a:spcPts val="600"/>
              </a:spcBef>
              <a:buSzPct val="100000"/>
              <a:buFont typeface="Wingdings"/>
              <a:buChar char="à"/>
            </a:pPr>
            <a:r>
              <a:rPr lang="en-US" sz="1600" i="1" dirty="0" err="1" smtClean="0"/>
              <a:t>Venema</a:t>
            </a:r>
            <a:r>
              <a:rPr lang="en-US" sz="1600" i="1" dirty="0" smtClean="0"/>
              <a:t> </a:t>
            </a:r>
            <a:r>
              <a:rPr lang="en-US" sz="1600" i="1" dirty="0"/>
              <a:t>et al</a:t>
            </a:r>
            <a:r>
              <a:rPr lang="en-US" sz="1600" i="1" dirty="0" smtClean="0"/>
              <a:t>. 2012, </a:t>
            </a:r>
            <a:r>
              <a:rPr lang="en-US" sz="1600" i="1" dirty="0"/>
              <a:t>Benchmarking homogenization algorithms for monthly data, Climate of the Past, 8, 89-115, </a:t>
            </a:r>
            <a:r>
              <a:rPr lang="en-US" sz="1600" i="1" dirty="0" smtClean="0"/>
              <a:t>doi:10.5194/cp-8-89-2012</a:t>
            </a:r>
            <a:r>
              <a:rPr lang="en-US" sz="1600" i="1" dirty="0"/>
              <a:t>.</a:t>
            </a:r>
            <a:endParaRPr lang="en-US" sz="1600" i="1" dirty="0" smtClean="0"/>
          </a:p>
          <a:p>
            <a:pPr marL="285750" indent="-285750">
              <a:spcBef>
                <a:spcPts val="600"/>
              </a:spcBef>
              <a:buSzPct val="100000"/>
              <a:buFont typeface="Wingdings"/>
              <a:buChar char="à"/>
            </a:pPr>
            <a:r>
              <a:rPr lang="en-US" sz="1600" i="1" dirty="0" err="1" smtClean="0"/>
              <a:t>Gazeaux</a:t>
            </a:r>
            <a:r>
              <a:rPr lang="en-US" sz="1600" i="1" dirty="0" smtClean="0"/>
              <a:t> et al. 2013, Detecting offsets in GPS time series: first results from the detection of offsets in GPS experiment, J</a:t>
            </a:r>
            <a:r>
              <a:rPr lang="en-US" sz="1600" i="1" dirty="0"/>
              <a:t>. </a:t>
            </a:r>
            <a:r>
              <a:rPr lang="en-US" sz="1600" i="1" dirty="0" err="1"/>
              <a:t>Geophys</a:t>
            </a:r>
            <a:r>
              <a:rPr lang="en-US" sz="1600" i="1" dirty="0"/>
              <a:t>. Res. Solid Earth</a:t>
            </a:r>
            <a:r>
              <a:rPr lang="en-US" sz="1600" dirty="0"/>
              <a:t>, </a:t>
            </a:r>
            <a:r>
              <a:rPr lang="en-US" sz="1600" i="1" dirty="0"/>
              <a:t>118</a:t>
            </a:r>
            <a:r>
              <a:rPr lang="en-US" sz="1600" dirty="0"/>
              <a:t>, </a:t>
            </a:r>
            <a:r>
              <a:rPr lang="en-US" sz="1600" i="1" dirty="0"/>
              <a:t>doi:10.1002/jgrb.50152.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/>
              <a:buChar char="à"/>
            </a:pPr>
            <a:endParaRPr lang="en-US" sz="1800" i="1" dirty="0" smtClean="0"/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8804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701824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fr-BE" sz="2000" b="1" noProof="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1. 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Identification of </a:t>
            </a:r>
            <a:r>
              <a:rPr lang="fr-BE" sz="20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epochs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offsets: </a:t>
            </a:r>
            <a:r>
              <a:rPr lang="fr-BE" sz="20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defining</a:t>
            </a:r>
            <a:r>
              <a:rPr lang="fr-BE" sz="20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fr-BE" sz="2000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proper</a:t>
            </a:r>
            <a:r>
              <a:rPr lang="fr-BE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0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time </a:t>
            </a:r>
            <a:r>
              <a:rPr lang="fr-BE" sz="20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window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" name="AutoShape 2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155575" y="-21939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307975" y="-20415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572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4" y="3374107"/>
            <a:ext cx="8572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 rot="5400000">
            <a:off x="2763768" y="-140568"/>
            <a:ext cx="182880" cy="429768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5400000">
            <a:off x="2691820" y="2114540"/>
            <a:ext cx="182880" cy="42519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5400000">
            <a:off x="6752788" y="248052"/>
            <a:ext cx="182880" cy="35204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5400000">
            <a:off x="6684208" y="2411720"/>
            <a:ext cx="182880" cy="36576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8558" y="1556792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daily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546550" y="3789040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daily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420174" y="3789040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monthly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492182" y="1556792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monthly</a:t>
            </a:r>
            <a:endParaRPr lang="en-US" sz="1200" dirty="0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5445224"/>
            <a:ext cx="8712967" cy="864096"/>
          </a:xfrm>
        </p:spPr>
        <p:txBody>
          <a:bodyPr wrap="square">
            <a:normAutofit/>
          </a:bodyPr>
          <a:lstStyle/>
          <a:p>
            <a:pPr marL="45720" indent="0">
              <a:buNone/>
            </a:pPr>
            <a:endParaRPr lang="en-US" sz="8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n this presentation, a time window of 62d (2 months), will be assumed.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7" name="Curved Right Arrow 26"/>
          <p:cNvSpPr/>
          <p:nvPr/>
        </p:nvSpPr>
        <p:spPr>
          <a:xfrm rot="10800000" flipV="1">
            <a:off x="2268690" y="1124744"/>
            <a:ext cx="863150" cy="2592288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87824" y="1484784"/>
            <a:ext cx="3528392" cy="2716880"/>
            <a:chOff x="2987824" y="1484784"/>
            <a:chExt cx="3528392" cy="2716880"/>
          </a:xfrm>
        </p:grpSpPr>
        <p:sp>
          <p:nvSpPr>
            <p:cNvPr id="8" name="Right Arrow 7"/>
            <p:cNvSpPr/>
            <p:nvPr/>
          </p:nvSpPr>
          <p:spPr>
            <a:xfrm>
              <a:off x="2987824" y="3717032"/>
              <a:ext cx="3432350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3083866" y="1484784"/>
              <a:ext cx="3432350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0312" y="1833791"/>
            <a:ext cx="128463" cy="587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0312" y="4077072"/>
            <a:ext cx="128463" cy="587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-5400000">
            <a:off x="-510642" y="1993030"/>
            <a:ext cx="15584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Mean epoch difference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-5400000">
            <a:off x="-510642" y="4225278"/>
            <a:ext cx="15584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Mean epoch difference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701824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fr-BE" sz="2000" b="1" noProof="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1. 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Identification of </a:t>
            </a:r>
            <a:r>
              <a:rPr lang="fr-BE" sz="20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epochs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offsets: </a:t>
            </a:r>
            <a:r>
              <a:rPr lang="fr-BE" sz="2000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detection</a:t>
            </a:r>
            <a:r>
              <a:rPr lang="fr-BE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scores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" name="AutoShape 2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155575" y="-21939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307975" y="-20415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iag-gnssclimate.oma.be/Results/sub-WG%20Homogenization/Global/GGTernAnalysis/62d/EASY_GlobalScoreRatios_AllPositives_GGternPlot.png"/>
          <p:cNvSpPr>
            <a:spLocks noChangeAspect="1" noChangeArrowheads="1"/>
          </p:cNvSpPr>
          <p:nvPr/>
        </p:nvSpPr>
        <p:spPr bwMode="auto">
          <a:xfrm>
            <a:off x="155575" y="-4213225"/>
            <a:ext cx="11287125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" y="1412776"/>
            <a:ext cx="5143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123728" y="1639833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EASY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2" name="Striped Right Arrow 31"/>
          <p:cNvSpPr/>
          <p:nvPr/>
        </p:nvSpPr>
        <p:spPr>
          <a:xfrm>
            <a:off x="971600" y="5211122"/>
            <a:ext cx="2800709" cy="378118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Performance Increase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Striped Right Arrow 32"/>
          <p:cNvSpPr/>
          <p:nvPr/>
        </p:nvSpPr>
        <p:spPr>
          <a:xfrm rot="3659493">
            <a:off x="2359889" y="3116141"/>
            <a:ext cx="2800709" cy="378118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Performance Increase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51760" y="3218688"/>
            <a:ext cx="36004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453896" y="4590288"/>
            <a:ext cx="144016" cy="2476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53896" y="3749040"/>
            <a:ext cx="165776" cy="2880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39840" y="1844824"/>
            <a:ext cx="3704656" cy="2988918"/>
            <a:chOff x="239840" y="1844824"/>
            <a:chExt cx="3704656" cy="2988918"/>
          </a:xfrm>
        </p:grpSpPr>
        <p:sp>
          <p:nvSpPr>
            <p:cNvPr id="60" name="Freeform 59"/>
            <p:cNvSpPr/>
            <p:nvPr/>
          </p:nvSpPr>
          <p:spPr>
            <a:xfrm>
              <a:off x="2386714" y="3759577"/>
              <a:ext cx="1557782" cy="1074165"/>
            </a:xfrm>
            <a:custGeom>
              <a:avLst/>
              <a:gdLst>
                <a:gd name="connsiteX0" fmla="*/ 309332 w 1573856"/>
                <a:gd name="connsiteY0" fmla="*/ 1084363 h 1094561"/>
                <a:gd name="connsiteX1" fmla="*/ 309332 w 1573856"/>
                <a:gd name="connsiteY1" fmla="*/ 1084363 h 1094561"/>
                <a:gd name="connsiteX2" fmla="*/ 805624 w 1573856"/>
                <a:gd name="connsiteY2" fmla="*/ 1094561 h 1094561"/>
                <a:gd name="connsiteX3" fmla="*/ 1206736 w 1573856"/>
                <a:gd name="connsiteY3" fmla="*/ 1091162 h 1094561"/>
                <a:gd name="connsiteX4" fmla="*/ 1291718 w 1573856"/>
                <a:gd name="connsiteY4" fmla="*/ 1087762 h 1094561"/>
                <a:gd name="connsiteX5" fmla="*/ 1386897 w 1573856"/>
                <a:gd name="connsiteY5" fmla="*/ 1084363 h 1094561"/>
                <a:gd name="connsiteX6" fmla="*/ 1485475 w 1573856"/>
                <a:gd name="connsiteY6" fmla="*/ 1087762 h 1094561"/>
                <a:gd name="connsiteX7" fmla="*/ 1529665 w 1573856"/>
                <a:gd name="connsiteY7" fmla="*/ 1091162 h 1094561"/>
                <a:gd name="connsiteX8" fmla="*/ 1573856 w 1573856"/>
                <a:gd name="connsiteY8" fmla="*/ 1087762 h 1094561"/>
                <a:gd name="connsiteX9" fmla="*/ 1560259 w 1573856"/>
                <a:gd name="connsiteY9" fmla="*/ 1080964 h 1094561"/>
                <a:gd name="connsiteX10" fmla="*/ 938195 w 1573856"/>
                <a:gd name="connsiteY10" fmla="*/ 10198 h 1094561"/>
                <a:gd name="connsiteX11" fmla="*/ 744437 w 1573856"/>
                <a:gd name="connsiteY11" fmla="*/ 6799 h 1094561"/>
                <a:gd name="connsiteX12" fmla="*/ 734239 w 1573856"/>
                <a:gd name="connsiteY12" fmla="*/ 3399 h 1094561"/>
                <a:gd name="connsiteX13" fmla="*/ 696848 w 1573856"/>
                <a:gd name="connsiteY13" fmla="*/ 0 h 1094561"/>
                <a:gd name="connsiteX14" fmla="*/ 584672 w 1573856"/>
                <a:gd name="connsiteY14" fmla="*/ 3399 h 1094561"/>
                <a:gd name="connsiteX15" fmla="*/ 574474 w 1573856"/>
                <a:gd name="connsiteY15" fmla="*/ 6799 h 1094561"/>
                <a:gd name="connsiteX16" fmla="*/ 533683 w 1573856"/>
                <a:gd name="connsiteY16" fmla="*/ 13597 h 1094561"/>
                <a:gd name="connsiteX17" fmla="*/ 523486 w 1573856"/>
                <a:gd name="connsiteY17" fmla="*/ 16996 h 1094561"/>
                <a:gd name="connsiteX18" fmla="*/ 329728 w 1573856"/>
                <a:gd name="connsiteY18" fmla="*/ 16996 h 1094561"/>
                <a:gd name="connsiteX19" fmla="*/ 305933 w 1573856"/>
                <a:gd name="connsiteY19" fmla="*/ 13597 h 1094561"/>
                <a:gd name="connsiteX20" fmla="*/ 0 w 1573856"/>
                <a:gd name="connsiteY20" fmla="*/ 550680 h 1094561"/>
                <a:gd name="connsiteX21" fmla="*/ 16996 w 1573856"/>
                <a:gd name="connsiteY21" fmla="*/ 574475 h 1094561"/>
                <a:gd name="connsiteX22" fmla="*/ 27194 w 1573856"/>
                <a:gd name="connsiteY22" fmla="*/ 581273 h 1094561"/>
                <a:gd name="connsiteX23" fmla="*/ 33993 w 1573856"/>
                <a:gd name="connsiteY23" fmla="*/ 591471 h 1094561"/>
                <a:gd name="connsiteX24" fmla="*/ 54388 w 1573856"/>
                <a:gd name="connsiteY24" fmla="*/ 605068 h 1094561"/>
                <a:gd name="connsiteX25" fmla="*/ 81582 w 1573856"/>
                <a:gd name="connsiteY25" fmla="*/ 645859 h 1094561"/>
                <a:gd name="connsiteX26" fmla="*/ 95179 w 1573856"/>
                <a:gd name="connsiteY26" fmla="*/ 666254 h 1094561"/>
                <a:gd name="connsiteX27" fmla="*/ 105377 w 1573856"/>
                <a:gd name="connsiteY27" fmla="*/ 690049 h 1094561"/>
                <a:gd name="connsiteX28" fmla="*/ 115575 w 1573856"/>
                <a:gd name="connsiteY28" fmla="*/ 700247 h 1094561"/>
                <a:gd name="connsiteX29" fmla="*/ 118974 w 1573856"/>
                <a:gd name="connsiteY29" fmla="*/ 710445 h 1094561"/>
                <a:gd name="connsiteX30" fmla="*/ 135970 w 1573856"/>
                <a:gd name="connsiteY30" fmla="*/ 734240 h 1094561"/>
                <a:gd name="connsiteX31" fmla="*/ 139370 w 1573856"/>
                <a:gd name="connsiteY31" fmla="*/ 744437 h 1094561"/>
                <a:gd name="connsiteX32" fmla="*/ 152967 w 1573856"/>
                <a:gd name="connsiteY32" fmla="*/ 764833 h 1094561"/>
                <a:gd name="connsiteX33" fmla="*/ 156366 w 1573856"/>
                <a:gd name="connsiteY33" fmla="*/ 775031 h 1094561"/>
                <a:gd name="connsiteX34" fmla="*/ 169963 w 1573856"/>
                <a:gd name="connsiteY34" fmla="*/ 802225 h 1094561"/>
                <a:gd name="connsiteX35" fmla="*/ 183560 w 1573856"/>
                <a:gd name="connsiteY35" fmla="*/ 836217 h 1094561"/>
                <a:gd name="connsiteX36" fmla="*/ 193758 w 1573856"/>
                <a:gd name="connsiteY36" fmla="*/ 856613 h 1094561"/>
                <a:gd name="connsiteX37" fmla="*/ 207355 w 1573856"/>
                <a:gd name="connsiteY37" fmla="*/ 887206 h 1094561"/>
                <a:gd name="connsiteX38" fmla="*/ 210754 w 1573856"/>
                <a:gd name="connsiteY38" fmla="*/ 897404 h 1094561"/>
                <a:gd name="connsiteX39" fmla="*/ 224351 w 1573856"/>
                <a:gd name="connsiteY39" fmla="*/ 917799 h 1094561"/>
                <a:gd name="connsiteX40" fmla="*/ 231150 w 1573856"/>
                <a:gd name="connsiteY40" fmla="*/ 938195 h 1094561"/>
                <a:gd name="connsiteX41" fmla="*/ 237948 w 1573856"/>
                <a:gd name="connsiteY41" fmla="*/ 948393 h 1094561"/>
                <a:gd name="connsiteX42" fmla="*/ 248146 w 1573856"/>
                <a:gd name="connsiteY42" fmla="*/ 968788 h 1094561"/>
                <a:gd name="connsiteX43" fmla="*/ 261743 w 1573856"/>
                <a:gd name="connsiteY43" fmla="*/ 999382 h 1094561"/>
                <a:gd name="connsiteX44" fmla="*/ 278739 w 1573856"/>
                <a:gd name="connsiteY44" fmla="*/ 1033374 h 1094561"/>
                <a:gd name="connsiteX45" fmla="*/ 285538 w 1573856"/>
                <a:gd name="connsiteY45" fmla="*/ 1043572 h 1094561"/>
                <a:gd name="connsiteX46" fmla="*/ 295735 w 1573856"/>
                <a:gd name="connsiteY46" fmla="*/ 1050370 h 1094561"/>
                <a:gd name="connsiteX47" fmla="*/ 309332 w 1573856"/>
                <a:gd name="connsiteY47" fmla="*/ 1070766 h 1094561"/>
                <a:gd name="connsiteX48" fmla="*/ 309332 w 1573856"/>
                <a:gd name="connsiteY48" fmla="*/ 1084363 h 1094561"/>
                <a:gd name="connsiteX0" fmla="*/ 309332 w 1573856"/>
                <a:gd name="connsiteY0" fmla="*/ 1084363 h 1094561"/>
                <a:gd name="connsiteX1" fmla="*/ 309332 w 1573856"/>
                <a:gd name="connsiteY1" fmla="*/ 1084363 h 1094561"/>
                <a:gd name="connsiteX2" fmla="*/ 805624 w 1573856"/>
                <a:gd name="connsiteY2" fmla="*/ 1094561 h 1094561"/>
                <a:gd name="connsiteX3" fmla="*/ 1206736 w 1573856"/>
                <a:gd name="connsiteY3" fmla="*/ 1091162 h 1094561"/>
                <a:gd name="connsiteX4" fmla="*/ 1291718 w 1573856"/>
                <a:gd name="connsiteY4" fmla="*/ 1087762 h 1094561"/>
                <a:gd name="connsiteX5" fmla="*/ 1386897 w 1573856"/>
                <a:gd name="connsiteY5" fmla="*/ 1084363 h 1094561"/>
                <a:gd name="connsiteX6" fmla="*/ 1485475 w 1573856"/>
                <a:gd name="connsiteY6" fmla="*/ 1087762 h 1094561"/>
                <a:gd name="connsiteX7" fmla="*/ 1529665 w 1573856"/>
                <a:gd name="connsiteY7" fmla="*/ 1091162 h 1094561"/>
                <a:gd name="connsiteX8" fmla="*/ 1573856 w 1573856"/>
                <a:gd name="connsiteY8" fmla="*/ 1087762 h 1094561"/>
                <a:gd name="connsiteX9" fmla="*/ 1560259 w 1573856"/>
                <a:gd name="connsiteY9" fmla="*/ 1080964 h 1094561"/>
                <a:gd name="connsiteX10" fmla="*/ 938195 w 1573856"/>
                <a:gd name="connsiteY10" fmla="*/ 10198 h 1094561"/>
                <a:gd name="connsiteX11" fmla="*/ 744437 w 1573856"/>
                <a:gd name="connsiteY11" fmla="*/ 6799 h 1094561"/>
                <a:gd name="connsiteX12" fmla="*/ 734239 w 1573856"/>
                <a:gd name="connsiteY12" fmla="*/ 3399 h 1094561"/>
                <a:gd name="connsiteX13" fmla="*/ 696848 w 1573856"/>
                <a:gd name="connsiteY13" fmla="*/ 0 h 1094561"/>
                <a:gd name="connsiteX14" fmla="*/ 584672 w 1573856"/>
                <a:gd name="connsiteY14" fmla="*/ 3399 h 1094561"/>
                <a:gd name="connsiteX15" fmla="*/ 574474 w 1573856"/>
                <a:gd name="connsiteY15" fmla="*/ 6799 h 1094561"/>
                <a:gd name="connsiteX16" fmla="*/ 533683 w 1573856"/>
                <a:gd name="connsiteY16" fmla="*/ 13597 h 1094561"/>
                <a:gd name="connsiteX17" fmla="*/ 329728 w 1573856"/>
                <a:gd name="connsiteY17" fmla="*/ 16996 h 1094561"/>
                <a:gd name="connsiteX18" fmla="*/ 305933 w 1573856"/>
                <a:gd name="connsiteY18" fmla="*/ 13597 h 1094561"/>
                <a:gd name="connsiteX19" fmla="*/ 0 w 1573856"/>
                <a:gd name="connsiteY19" fmla="*/ 550680 h 1094561"/>
                <a:gd name="connsiteX20" fmla="*/ 16996 w 1573856"/>
                <a:gd name="connsiteY20" fmla="*/ 574475 h 1094561"/>
                <a:gd name="connsiteX21" fmla="*/ 27194 w 1573856"/>
                <a:gd name="connsiteY21" fmla="*/ 581273 h 1094561"/>
                <a:gd name="connsiteX22" fmla="*/ 33993 w 1573856"/>
                <a:gd name="connsiteY22" fmla="*/ 591471 h 1094561"/>
                <a:gd name="connsiteX23" fmla="*/ 54388 w 1573856"/>
                <a:gd name="connsiteY23" fmla="*/ 605068 h 1094561"/>
                <a:gd name="connsiteX24" fmla="*/ 81582 w 1573856"/>
                <a:gd name="connsiteY24" fmla="*/ 645859 h 1094561"/>
                <a:gd name="connsiteX25" fmla="*/ 95179 w 1573856"/>
                <a:gd name="connsiteY25" fmla="*/ 666254 h 1094561"/>
                <a:gd name="connsiteX26" fmla="*/ 105377 w 1573856"/>
                <a:gd name="connsiteY26" fmla="*/ 690049 h 1094561"/>
                <a:gd name="connsiteX27" fmla="*/ 115575 w 1573856"/>
                <a:gd name="connsiteY27" fmla="*/ 700247 h 1094561"/>
                <a:gd name="connsiteX28" fmla="*/ 118974 w 1573856"/>
                <a:gd name="connsiteY28" fmla="*/ 710445 h 1094561"/>
                <a:gd name="connsiteX29" fmla="*/ 135970 w 1573856"/>
                <a:gd name="connsiteY29" fmla="*/ 734240 h 1094561"/>
                <a:gd name="connsiteX30" fmla="*/ 139370 w 1573856"/>
                <a:gd name="connsiteY30" fmla="*/ 744437 h 1094561"/>
                <a:gd name="connsiteX31" fmla="*/ 152967 w 1573856"/>
                <a:gd name="connsiteY31" fmla="*/ 764833 h 1094561"/>
                <a:gd name="connsiteX32" fmla="*/ 156366 w 1573856"/>
                <a:gd name="connsiteY32" fmla="*/ 775031 h 1094561"/>
                <a:gd name="connsiteX33" fmla="*/ 169963 w 1573856"/>
                <a:gd name="connsiteY33" fmla="*/ 802225 h 1094561"/>
                <a:gd name="connsiteX34" fmla="*/ 183560 w 1573856"/>
                <a:gd name="connsiteY34" fmla="*/ 836217 h 1094561"/>
                <a:gd name="connsiteX35" fmla="*/ 193758 w 1573856"/>
                <a:gd name="connsiteY35" fmla="*/ 856613 h 1094561"/>
                <a:gd name="connsiteX36" fmla="*/ 207355 w 1573856"/>
                <a:gd name="connsiteY36" fmla="*/ 887206 h 1094561"/>
                <a:gd name="connsiteX37" fmla="*/ 210754 w 1573856"/>
                <a:gd name="connsiteY37" fmla="*/ 897404 h 1094561"/>
                <a:gd name="connsiteX38" fmla="*/ 224351 w 1573856"/>
                <a:gd name="connsiteY38" fmla="*/ 917799 h 1094561"/>
                <a:gd name="connsiteX39" fmla="*/ 231150 w 1573856"/>
                <a:gd name="connsiteY39" fmla="*/ 938195 h 1094561"/>
                <a:gd name="connsiteX40" fmla="*/ 237948 w 1573856"/>
                <a:gd name="connsiteY40" fmla="*/ 948393 h 1094561"/>
                <a:gd name="connsiteX41" fmla="*/ 248146 w 1573856"/>
                <a:gd name="connsiteY41" fmla="*/ 968788 h 1094561"/>
                <a:gd name="connsiteX42" fmla="*/ 261743 w 1573856"/>
                <a:gd name="connsiteY42" fmla="*/ 999382 h 1094561"/>
                <a:gd name="connsiteX43" fmla="*/ 278739 w 1573856"/>
                <a:gd name="connsiteY43" fmla="*/ 1033374 h 1094561"/>
                <a:gd name="connsiteX44" fmla="*/ 285538 w 1573856"/>
                <a:gd name="connsiteY44" fmla="*/ 1043572 h 1094561"/>
                <a:gd name="connsiteX45" fmla="*/ 295735 w 1573856"/>
                <a:gd name="connsiteY45" fmla="*/ 1050370 h 1094561"/>
                <a:gd name="connsiteX46" fmla="*/ 309332 w 1573856"/>
                <a:gd name="connsiteY46" fmla="*/ 1070766 h 1094561"/>
                <a:gd name="connsiteX47" fmla="*/ 309332 w 1573856"/>
                <a:gd name="connsiteY47" fmla="*/ 1084363 h 1094561"/>
                <a:gd name="connsiteX0" fmla="*/ 309332 w 1573856"/>
                <a:gd name="connsiteY0" fmla="*/ 1084363 h 1094561"/>
                <a:gd name="connsiteX1" fmla="*/ 309332 w 1573856"/>
                <a:gd name="connsiteY1" fmla="*/ 1084363 h 1094561"/>
                <a:gd name="connsiteX2" fmla="*/ 805624 w 1573856"/>
                <a:gd name="connsiteY2" fmla="*/ 1094561 h 1094561"/>
                <a:gd name="connsiteX3" fmla="*/ 1206736 w 1573856"/>
                <a:gd name="connsiteY3" fmla="*/ 1091162 h 1094561"/>
                <a:gd name="connsiteX4" fmla="*/ 1291718 w 1573856"/>
                <a:gd name="connsiteY4" fmla="*/ 1087762 h 1094561"/>
                <a:gd name="connsiteX5" fmla="*/ 1386897 w 1573856"/>
                <a:gd name="connsiteY5" fmla="*/ 1084363 h 1094561"/>
                <a:gd name="connsiteX6" fmla="*/ 1485475 w 1573856"/>
                <a:gd name="connsiteY6" fmla="*/ 1087762 h 1094561"/>
                <a:gd name="connsiteX7" fmla="*/ 1529665 w 1573856"/>
                <a:gd name="connsiteY7" fmla="*/ 1091162 h 1094561"/>
                <a:gd name="connsiteX8" fmla="*/ 1573856 w 1573856"/>
                <a:gd name="connsiteY8" fmla="*/ 1087762 h 1094561"/>
                <a:gd name="connsiteX9" fmla="*/ 1560259 w 1573856"/>
                <a:gd name="connsiteY9" fmla="*/ 1080964 h 1094561"/>
                <a:gd name="connsiteX10" fmla="*/ 938195 w 1573856"/>
                <a:gd name="connsiteY10" fmla="*/ 10198 h 1094561"/>
                <a:gd name="connsiteX11" fmla="*/ 744437 w 1573856"/>
                <a:gd name="connsiteY11" fmla="*/ 6799 h 1094561"/>
                <a:gd name="connsiteX12" fmla="*/ 734239 w 1573856"/>
                <a:gd name="connsiteY12" fmla="*/ 3399 h 1094561"/>
                <a:gd name="connsiteX13" fmla="*/ 696848 w 1573856"/>
                <a:gd name="connsiteY13" fmla="*/ 0 h 1094561"/>
                <a:gd name="connsiteX14" fmla="*/ 584672 w 1573856"/>
                <a:gd name="connsiteY14" fmla="*/ 3399 h 1094561"/>
                <a:gd name="connsiteX15" fmla="*/ 574474 w 1573856"/>
                <a:gd name="connsiteY15" fmla="*/ 6799 h 1094561"/>
                <a:gd name="connsiteX16" fmla="*/ 329728 w 1573856"/>
                <a:gd name="connsiteY16" fmla="*/ 16996 h 1094561"/>
                <a:gd name="connsiteX17" fmla="*/ 305933 w 1573856"/>
                <a:gd name="connsiteY17" fmla="*/ 13597 h 1094561"/>
                <a:gd name="connsiteX18" fmla="*/ 0 w 1573856"/>
                <a:gd name="connsiteY18" fmla="*/ 550680 h 1094561"/>
                <a:gd name="connsiteX19" fmla="*/ 16996 w 1573856"/>
                <a:gd name="connsiteY19" fmla="*/ 574475 h 1094561"/>
                <a:gd name="connsiteX20" fmla="*/ 27194 w 1573856"/>
                <a:gd name="connsiteY20" fmla="*/ 581273 h 1094561"/>
                <a:gd name="connsiteX21" fmla="*/ 33993 w 1573856"/>
                <a:gd name="connsiteY21" fmla="*/ 591471 h 1094561"/>
                <a:gd name="connsiteX22" fmla="*/ 54388 w 1573856"/>
                <a:gd name="connsiteY22" fmla="*/ 605068 h 1094561"/>
                <a:gd name="connsiteX23" fmla="*/ 81582 w 1573856"/>
                <a:gd name="connsiteY23" fmla="*/ 645859 h 1094561"/>
                <a:gd name="connsiteX24" fmla="*/ 95179 w 1573856"/>
                <a:gd name="connsiteY24" fmla="*/ 666254 h 1094561"/>
                <a:gd name="connsiteX25" fmla="*/ 105377 w 1573856"/>
                <a:gd name="connsiteY25" fmla="*/ 690049 h 1094561"/>
                <a:gd name="connsiteX26" fmla="*/ 115575 w 1573856"/>
                <a:gd name="connsiteY26" fmla="*/ 700247 h 1094561"/>
                <a:gd name="connsiteX27" fmla="*/ 118974 w 1573856"/>
                <a:gd name="connsiteY27" fmla="*/ 710445 h 1094561"/>
                <a:gd name="connsiteX28" fmla="*/ 135970 w 1573856"/>
                <a:gd name="connsiteY28" fmla="*/ 734240 h 1094561"/>
                <a:gd name="connsiteX29" fmla="*/ 139370 w 1573856"/>
                <a:gd name="connsiteY29" fmla="*/ 744437 h 1094561"/>
                <a:gd name="connsiteX30" fmla="*/ 152967 w 1573856"/>
                <a:gd name="connsiteY30" fmla="*/ 764833 h 1094561"/>
                <a:gd name="connsiteX31" fmla="*/ 156366 w 1573856"/>
                <a:gd name="connsiteY31" fmla="*/ 775031 h 1094561"/>
                <a:gd name="connsiteX32" fmla="*/ 169963 w 1573856"/>
                <a:gd name="connsiteY32" fmla="*/ 802225 h 1094561"/>
                <a:gd name="connsiteX33" fmla="*/ 183560 w 1573856"/>
                <a:gd name="connsiteY33" fmla="*/ 836217 h 1094561"/>
                <a:gd name="connsiteX34" fmla="*/ 193758 w 1573856"/>
                <a:gd name="connsiteY34" fmla="*/ 856613 h 1094561"/>
                <a:gd name="connsiteX35" fmla="*/ 207355 w 1573856"/>
                <a:gd name="connsiteY35" fmla="*/ 887206 h 1094561"/>
                <a:gd name="connsiteX36" fmla="*/ 210754 w 1573856"/>
                <a:gd name="connsiteY36" fmla="*/ 897404 h 1094561"/>
                <a:gd name="connsiteX37" fmla="*/ 224351 w 1573856"/>
                <a:gd name="connsiteY37" fmla="*/ 917799 h 1094561"/>
                <a:gd name="connsiteX38" fmla="*/ 231150 w 1573856"/>
                <a:gd name="connsiteY38" fmla="*/ 938195 h 1094561"/>
                <a:gd name="connsiteX39" fmla="*/ 237948 w 1573856"/>
                <a:gd name="connsiteY39" fmla="*/ 948393 h 1094561"/>
                <a:gd name="connsiteX40" fmla="*/ 248146 w 1573856"/>
                <a:gd name="connsiteY40" fmla="*/ 968788 h 1094561"/>
                <a:gd name="connsiteX41" fmla="*/ 261743 w 1573856"/>
                <a:gd name="connsiteY41" fmla="*/ 999382 h 1094561"/>
                <a:gd name="connsiteX42" fmla="*/ 278739 w 1573856"/>
                <a:gd name="connsiteY42" fmla="*/ 1033374 h 1094561"/>
                <a:gd name="connsiteX43" fmla="*/ 285538 w 1573856"/>
                <a:gd name="connsiteY43" fmla="*/ 1043572 h 1094561"/>
                <a:gd name="connsiteX44" fmla="*/ 295735 w 1573856"/>
                <a:gd name="connsiteY44" fmla="*/ 1050370 h 1094561"/>
                <a:gd name="connsiteX45" fmla="*/ 309332 w 1573856"/>
                <a:gd name="connsiteY45" fmla="*/ 1070766 h 1094561"/>
                <a:gd name="connsiteX46" fmla="*/ 309332 w 1573856"/>
                <a:gd name="connsiteY46" fmla="*/ 1084363 h 1094561"/>
                <a:gd name="connsiteX0" fmla="*/ 309332 w 1573856"/>
                <a:gd name="connsiteY0" fmla="*/ 1084363 h 1094561"/>
                <a:gd name="connsiteX1" fmla="*/ 309332 w 1573856"/>
                <a:gd name="connsiteY1" fmla="*/ 1084363 h 1094561"/>
                <a:gd name="connsiteX2" fmla="*/ 805624 w 1573856"/>
                <a:gd name="connsiteY2" fmla="*/ 1094561 h 1094561"/>
                <a:gd name="connsiteX3" fmla="*/ 1206736 w 1573856"/>
                <a:gd name="connsiteY3" fmla="*/ 1091162 h 1094561"/>
                <a:gd name="connsiteX4" fmla="*/ 1291718 w 1573856"/>
                <a:gd name="connsiteY4" fmla="*/ 1087762 h 1094561"/>
                <a:gd name="connsiteX5" fmla="*/ 1386897 w 1573856"/>
                <a:gd name="connsiteY5" fmla="*/ 1084363 h 1094561"/>
                <a:gd name="connsiteX6" fmla="*/ 1485475 w 1573856"/>
                <a:gd name="connsiteY6" fmla="*/ 1087762 h 1094561"/>
                <a:gd name="connsiteX7" fmla="*/ 1529665 w 1573856"/>
                <a:gd name="connsiteY7" fmla="*/ 1091162 h 1094561"/>
                <a:gd name="connsiteX8" fmla="*/ 1573856 w 1573856"/>
                <a:gd name="connsiteY8" fmla="*/ 1087762 h 1094561"/>
                <a:gd name="connsiteX9" fmla="*/ 1560259 w 1573856"/>
                <a:gd name="connsiteY9" fmla="*/ 1080964 h 1094561"/>
                <a:gd name="connsiteX10" fmla="*/ 938195 w 1573856"/>
                <a:gd name="connsiteY10" fmla="*/ 10198 h 1094561"/>
                <a:gd name="connsiteX11" fmla="*/ 744437 w 1573856"/>
                <a:gd name="connsiteY11" fmla="*/ 6799 h 1094561"/>
                <a:gd name="connsiteX12" fmla="*/ 734239 w 1573856"/>
                <a:gd name="connsiteY12" fmla="*/ 3399 h 1094561"/>
                <a:gd name="connsiteX13" fmla="*/ 696848 w 1573856"/>
                <a:gd name="connsiteY13" fmla="*/ 0 h 1094561"/>
                <a:gd name="connsiteX14" fmla="*/ 584672 w 1573856"/>
                <a:gd name="connsiteY14" fmla="*/ 3399 h 1094561"/>
                <a:gd name="connsiteX15" fmla="*/ 329728 w 1573856"/>
                <a:gd name="connsiteY15" fmla="*/ 16996 h 1094561"/>
                <a:gd name="connsiteX16" fmla="*/ 305933 w 1573856"/>
                <a:gd name="connsiteY16" fmla="*/ 13597 h 1094561"/>
                <a:gd name="connsiteX17" fmla="*/ 0 w 1573856"/>
                <a:gd name="connsiteY17" fmla="*/ 550680 h 1094561"/>
                <a:gd name="connsiteX18" fmla="*/ 16996 w 1573856"/>
                <a:gd name="connsiteY18" fmla="*/ 574475 h 1094561"/>
                <a:gd name="connsiteX19" fmla="*/ 27194 w 1573856"/>
                <a:gd name="connsiteY19" fmla="*/ 581273 h 1094561"/>
                <a:gd name="connsiteX20" fmla="*/ 33993 w 1573856"/>
                <a:gd name="connsiteY20" fmla="*/ 591471 h 1094561"/>
                <a:gd name="connsiteX21" fmla="*/ 54388 w 1573856"/>
                <a:gd name="connsiteY21" fmla="*/ 605068 h 1094561"/>
                <a:gd name="connsiteX22" fmla="*/ 81582 w 1573856"/>
                <a:gd name="connsiteY22" fmla="*/ 645859 h 1094561"/>
                <a:gd name="connsiteX23" fmla="*/ 95179 w 1573856"/>
                <a:gd name="connsiteY23" fmla="*/ 666254 h 1094561"/>
                <a:gd name="connsiteX24" fmla="*/ 105377 w 1573856"/>
                <a:gd name="connsiteY24" fmla="*/ 690049 h 1094561"/>
                <a:gd name="connsiteX25" fmla="*/ 115575 w 1573856"/>
                <a:gd name="connsiteY25" fmla="*/ 700247 h 1094561"/>
                <a:gd name="connsiteX26" fmla="*/ 118974 w 1573856"/>
                <a:gd name="connsiteY26" fmla="*/ 710445 h 1094561"/>
                <a:gd name="connsiteX27" fmla="*/ 135970 w 1573856"/>
                <a:gd name="connsiteY27" fmla="*/ 734240 h 1094561"/>
                <a:gd name="connsiteX28" fmla="*/ 139370 w 1573856"/>
                <a:gd name="connsiteY28" fmla="*/ 744437 h 1094561"/>
                <a:gd name="connsiteX29" fmla="*/ 152967 w 1573856"/>
                <a:gd name="connsiteY29" fmla="*/ 764833 h 1094561"/>
                <a:gd name="connsiteX30" fmla="*/ 156366 w 1573856"/>
                <a:gd name="connsiteY30" fmla="*/ 775031 h 1094561"/>
                <a:gd name="connsiteX31" fmla="*/ 169963 w 1573856"/>
                <a:gd name="connsiteY31" fmla="*/ 802225 h 1094561"/>
                <a:gd name="connsiteX32" fmla="*/ 183560 w 1573856"/>
                <a:gd name="connsiteY32" fmla="*/ 836217 h 1094561"/>
                <a:gd name="connsiteX33" fmla="*/ 193758 w 1573856"/>
                <a:gd name="connsiteY33" fmla="*/ 856613 h 1094561"/>
                <a:gd name="connsiteX34" fmla="*/ 207355 w 1573856"/>
                <a:gd name="connsiteY34" fmla="*/ 887206 h 1094561"/>
                <a:gd name="connsiteX35" fmla="*/ 210754 w 1573856"/>
                <a:gd name="connsiteY35" fmla="*/ 897404 h 1094561"/>
                <a:gd name="connsiteX36" fmla="*/ 224351 w 1573856"/>
                <a:gd name="connsiteY36" fmla="*/ 917799 h 1094561"/>
                <a:gd name="connsiteX37" fmla="*/ 231150 w 1573856"/>
                <a:gd name="connsiteY37" fmla="*/ 938195 h 1094561"/>
                <a:gd name="connsiteX38" fmla="*/ 237948 w 1573856"/>
                <a:gd name="connsiteY38" fmla="*/ 948393 h 1094561"/>
                <a:gd name="connsiteX39" fmla="*/ 248146 w 1573856"/>
                <a:gd name="connsiteY39" fmla="*/ 968788 h 1094561"/>
                <a:gd name="connsiteX40" fmla="*/ 261743 w 1573856"/>
                <a:gd name="connsiteY40" fmla="*/ 999382 h 1094561"/>
                <a:gd name="connsiteX41" fmla="*/ 278739 w 1573856"/>
                <a:gd name="connsiteY41" fmla="*/ 1033374 h 1094561"/>
                <a:gd name="connsiteX42" fmla="*/ 285538 w 1573856"/>
                <a:gd name="connsiteY42" fmla="*/ 1043572 h 1094561"/>
                <a:gd name="connsiteX43" fmla="*/ 295735 w 1573856"/>
                <a:gd name="connsiteY43" fmla="*/ 1050370 h 1094561"/>
                <a:gd name="connsiteX44" fmla="*/ 309332 w 1573856"/>
                <a:gd name="connsiteY44" fmla="*/ 1070766 h 1094561"/>
                <a:gd name="connsiteX45" fmla="*/ 309332 w 1573856"/>
                <a:gd name="connsiteY45" fmla="*/ 1084363 h 1094561"/>
                <a:gd name="connsiteX0" fmla="*/ 309332 w 1573856"/>
                <a:gd name="connsiteY0" fmla="*/ 1084363 h 1094561"/>
                <a:gd name="connsiteX1" fmla="*/ 309332 w 1573856"/>
                <a:gd name="connsiteY1" fmla="*/ 1084363 h 1094561"/>
                <a:gd name="connsiteX2" fmla="*/ 805624 w 1573856"/>
                <a:gd name="connsiteY2" fmla="*/ 1094561 h 1094561"/>
                <a:gd name="connsiteX3" fmla="*/ 1206736 w 1573856"/>
                <a:gd name="connsiteY3" fmla="*/ 1091162 h 1094561"/>
                <a:gd name="connsiteX4" fmla="*/ 1291718 w 1573856"/>
                <a:gd name="connsiteY4" fmla="*/ 1087762 h 1094561"/>
                <a:gd name="connsiteX5" fmla="*/ 1386897 w 1573856"/>
                <a:gd name="connsiteY5" fmla="*/ 1084363 h 1094561"/>
                <a:gd name="connsiteX6" fmla="*/ 1485475 w 1573856"/>
                <a:gd name="connsiteY6" fmla="*/ 1087762 h 1094561"/>
                <a:gd name="connsiteX7" fmla="*/ 1529665 w 1573856"/>
                <a:gd name="connsiteY7" fmla="*/ 1091162 h 1094561"/>
                <a:gd name="connsiteX8" fmla="*/ 1573856 w 1573856"/>
                <a:gd name="connsiteY8" fmla="*/ 1087762 h 1094561"/>
                <a:gd name="connsiteX9" fmla="*/ 1560259 w 1573856"/>
                <a:gd name="connsiteY9" fmla="*/ 1080964 h 1094561"/>
                <a:gd name="connsiteX10" fmla="*/ 938195 w 1573856"/>
                <a:gd name="connsiteY10" fmla="*/ 10198 h 1094561"/>
                <a:gd name="connsiteX11" fmla="*/ 744437 w 1573856"/>
                <a:gd name="connsiteY11" fmla="*/ 6799 h 1094561"/>
                <a:gd name="connsiteX12" fmla="*/ 734239 w 1573856"/>
                <a:gd name="connsiteY12" fmla="*/ 3399 h 1094561"/>
                <a:gd name="connsiteX13" fmla="*/ 696848 w 1573856"/>
                <a:gd name="connsiteY13" fmla="*/ 0 h 1094561"/>
                <a:gd name="connsiteX14" fmla="*/ 329728 w 1573856"/>
                <a:gd name="connsiteY14" fmla="*/ 16996 h 1094561"/>
                <a:gd name="connsiteX15" fmla="*/ 305933 w 1573856"/>
                <a:gd name="connsiteY15" fmla="*/ 13597 h 1094561"/>
                <a:gd name="connsiteX16" fmla="*/ 0 w 1573856"/>
                <a:gd name="connsiteY16" fmla="*/ 550680 h 1094561"/>
                <a:gd name="connsiteX17" fmla="*/ 16996 w 1573856"/>
                <a:gd name="connsiteY17" fmla="*/ 574475 h 1094561"/>
                <a:gd name="connsiteX18" fmla="*/ 27194 w 1573856"/>
                <a:gd name="connsiteY18" fmla="*/ 581273 h 1094561"/>
                <a:gd name="connsiteX19" fmla="*/ 33993 w 1573856"/>
                <a:gd name="connsiteY19" fmla="*/ 591471 h 1094561"/>
                <a:gd name="connsiteX20" fmla="*/ 54388 w 1573856"/>
                <a:gd name="connsiteY20" fmla="*/ 605068 h 1094561"/>
                <a:gd name="connsiteX21" fmla="*/ 81582 w 1573856"/>
                <a:gd name="connsiteY21" fmla="*/ 645859 h 1094561"/>
                <a:gd name="connsiteX22" fmla="*/ 95179 w 1573856"/>
                <a:gd name="connsiteY22" fmla="*/ 666254 h 1094561"/>
                <a:gd name="connsiteX23" fmla="*/ 105377 w 1573856"/>
                <a:gd name="connsiteY23" fmla="*/ 690049 h 1094561"/>
                <a:gd name="connsiteX24" fmla="*/ 115575 w 1573856"/>
                <a:gd name="connsiteY24" fmla="*/ 700247 h 1094561"/>
                <a:gd name="connsiteX25" fmla="*/ 118974 w 1573856"/>
                <a:gd name="connsiteY25" fmla="*/ 710445 h 1094561"/>
                <a:gd name="connsiteX26" fmla="*/ 135970 w 1573856"/>
                <a:gd name="connsiteY26" fmla="*/ 734240 h 1094561"/>
                <a:gd name="connsiteX27" fmla="*/ 139370 w 1573856"/>
                <a:gd name="connsiteY27" fmla="*/ 744437 h 1094561"/>
                <a:gd name="connsiteX28" fmla="*/ 152967 w 1573856"/>
                <a:gd name="connsiteY28" fmla="*/ 764833 h 1094561"/>
                <a:gd name="connsiteX29" fmla="*/ 156366 w 1573856"/>
                <a:gd name="connsiteY29" fmla="*/ 775031 h 1094561"/>
                <a:gd name="connsiteX30" fmla="*/ 169963 w 1573856"/>
                <a:gd name="connsiteY30" fmla="*/ 802225 h 1094561"/>
                <a:gd name="connsiteX31" fmla="*/ 183560 w 1573856"/>
                <a:gd name="connsiteY31" fmla="*/ 836217 h 1094561"/>
                <a:gd name="connsiteX32" fmla="*/ 193758 w 1573856"/>
                <a:gd name="connsiteY32" fmla="*/ 856613 h 1094561"/>
                <a:gd name="connsiteX33" fmla="*/ 207355 w 1573856"/>
                <a:gd name="connsiteY33" fmla="*/ 887206 h 1094561"/>
                <a:gd name="connsiteX34" fmla="*/ 210754 w 1573856"/>
                <a:gd name="connsiteY34" fmla="*/ 897404 h 1094561"/>
                <a:gd name="connsiteX35" fmla="*/ 224351 w 1573856"/>
                <a:gd name="connsiteY35" fmla="*/ 917799 h 1094561"/>
                <a:gd name="connsiteX36" fmla="*/ 231150 w 1573856"/>
                <a:gd name="connsiteY36" fmla="*/ 938195 h 1094561"/>
                <a:gd name="connsiteX37" fmla="*/ 237948 w 1573856"/>
                <a:gd name="connsiteY37" fmla="*/ 948393 h 1094561"/>
                <a:gd name="connsiteX38" fmla="*/ 248146 w 1573856"/>
                <a:gd name="connsiteY38" fmla="*/ 968788 h 1094561"/>
                <a:gd name="connsiteX39" fmla="*/ 261743 w 1573856"/>
                <a:gd name="connsiteY39" fmla="*/ 999382 h 1094561"/>
                <a:gd name="connsiteX40" fmla="*/ 278739 w 1573856"/>
                <a:gd name="connsiteY40" fmla="*/ 1033374 h 1094561"/>
                <a:gd name="connsiteX41" fmla="*/ 285538 w 1573856"/>
                <a:gd name="connsiteY41" fmla="*/ 1043572 h 1094561"/>
                <a:gd name="connsiteX42" fmla="*/ 295735 w 1573856"/>
                <a:gd name="connsiteY42" fmla="*/ 1050370 h 1094561"/>
                <a:gd name="connsiteX43" fmla="*/ 309332 w 1573856"/>
                <a:gd name="connsiteY43" fmla="*/ 1070766 h 1094561"/>
                <a:gd name="connsiteX44" fmla="*/ 309332 w 1573856"/>
                <a:gd name="connsiteY44" fmla="*/ 1084363 h 1094561"/>
                <a:gd name="connsiteX0" fmla="*/ 309332 w 1573856"/>
                <a:gd name="connsiteY0" fmla="*/ 1081317 h 1091515"/>
                <a:gd name="connsiteX1" fmla="*/ 309332 w 1573856"/>
                <a:gd name="connsiteY1" fmla="*/ 1081317 h 1091515"/>
                <a:gd name="connsiteX2" fmla="*/ 805624 w 1573856"/>
                <a:gd name="connsiteY2" fmla="*/ 1091515 h 1091515"/>
                <a:gd name="connsiteX3" fmla="*/ 1206736 w 1573856"/>
                <a:gd name="connsiteY3" fmla="*/ 1088116 h 1091515"/>
                <a:gd name="connsiteX4" fmla="*/ 1291718 w 1573856"/>
                <a:gd name="connsiteY4" fmla="*/ 1084716 h 1091515"/>
                <a:gd name="connsiteX5" fmla="*/ 1386897 w 1573856"/>
                <a:gd name="connsiteY5" fmla="*/ 1081317 h 1091515"/>
                <a:gd name="connsiteX6" fmla="*/ 1485475 w 1573856"/>
                <a:gd name="connsiteY6" fmla="*/ 1084716 h 1091515"/>
                <a:gd name="connsiteX7" fmla="*/ 1529665 w 1573856"/>
                <a:gd name="connsiteY7" fmla="*/ 1088116 h 1091515"/>
                <a:gd name="connsiteX8" fmla="*/ 1573856 w 1573856"/>
                <a:gd name="connsiteY8" fmla="*/ 1084716 h 1091515"/>
                <a:gd name="connsiteX9" fmla="*/ 1560259 w 1573856"/>
                <a:gd name="connsiteY9" fmla="*/ 1077918 h 1091515"/>
                <a:gd name="connsiteX10" fmla="*/ 938195 w 1573856"/>
                <a:gd name="connsiteY10" fmla="*/ 7152 h 1091515"/>
                <a:gd name="connsiteX11" fmla="*/ 744437 w 1573856"/>
                <a:gd name="connsiteY11" fmla="*/ 3753 h 1091515"/>
                <a:gd name="connsiteX12" fmla="*/ 734239 w 1573856"/>
                <a:gd name="connsiteY12" fmla="*/ 353 h 1091515"/>
                <a:gd name="connsiteX13" fmla="*/ 329728 w 1573856"/>
                <a:gd name="connsiteY13" fmla="*/ 13950 h 1091515"/>
                <a:gd name="connsiteX14" fmla="*/ 305933 w 1573856"/>
                <a:gd name="connsiteY14" fmla="*/ 10551 h 1091515"/>
                <a:gd name="connsiteX15" fmla="*/ 0 w 1573856"/>
                <a:gd name="connsiteY15" fmla="*/ 547634 h 1091515"/>
                <a:gd name="connsiteX16" fmla="*/ 16996 w 1573856"/>
                <a:gd name="connsiteY16" fmla="*/ 571429 h 1091515"/>
                <a:gd name="connsiteX17" fmla="*/ 27194 w 1573856"/>
                <a:gd name="connsiteY17" fmla="*/ 578227 h 1091515"/>
                <a:gd name="connsiteX18" fmla="*/ 33993 w 1573856"/>
                <a:gd name="connsiteY18" fmla="*/ 588425 h 1091515"/>
                <a:gd name="connsiteX19" fmla="*/ 54388 w 1573856"/>
                <a:gd name="connsiteY19" fmla="*/ 602022 h 1091515"/>
                <a:gd name="connsiteX20" fmla="*/ 81582 w 1573856"/>
                <a:gd name="connsiteY20" fmla="*/ 642813 h 1091515"/>
                <a:gd name="connsiteX21" fmla="*/ 95179 w 1573856"/>
                <a:gd name="connsiteY21" fmla="*/ 663208 h 1091515"/>
                <a:gd name="connsiteX22" fmla="*/ 105377 w 1573856"/>
                <a:gd name="connsiteY22" fmla="*/ 687003 h 1091515"/>
                <a:gd name="connsiteX23" fmla="*/ 115575 w 1573856"/>
                <a:gd name="connsiteY23" fmla="*/ 697201 h 1091515"/>
                <a:gd name="connsiteX24" fmla="*/ 118974 w 1573856"/>
                <a:gd name="connsiteY24" fmla="*/ 707399 h 1091515"/>
                <a:gd name="connsiteX25" fmla="*/ 135970 w 1573856"/>
                <a:gd name="connsiteY25" fmla="*/ 731194 h 1091515"/>
                <a:gd name="connsiteX26" fmla="*/ 139370 w 1573856"/>
                <a:gd name="connsiteY26" fmla="*/ 741391 h 1091515"/>
                <a:gd name="connsiteX27" fmla="*/ 152967 w 1573856"/>
                <a:gd name="connsiteY27" fmla="*/ 761787 h 1091515"/>
                <a:gd name="connsiteX28" fmla="*/ 156366 w 1573856"/>
                <a:gd name="connsiteY28" fmla="*/ 771985 h 1091515"/>
                <a:gd name="connsiteX29" fmla="*/ 169963 w 1573856"/>
                <a:gd name="connsiteY29" fmla="*/ 799179 h 1091515"/>
                <a:gd name="connsiteX30" fmla="*/ 183560 w 1573856"/>
                <a:gd name="connsiteY30" fmla="*/ 833171 h 1091515"/>
                <a:gd name="connsiteX31" fmla="*/ 193758 w 1573856"/>
                <a:gd name="connsiteY31" fmla="*/ 853567 h 1091515"/>
                <a:gd name="connsiteX32" fmla="*/ 207355 w 1573856"/>
                <a:gd name="connsiteY32" fmla="*/ 884160 h 1091515"/>
                <a:gd name="connsiteX33" fmla="*/ 210754 w 1573856"/>
                <a:gd name="connsiteY33" fmla="*/ 894358 h 1091515"/>
                <a:gd name="connsiteX34" fmla="*/ 224351 w 1573856"/>
                <a:gd name="connsiteY34" fmla="*/ 914753 h 1091515"/>
                <a:gd name="connsiteX35" fmla="*/ 231150 w 1573856"/>
                <a:gd name="connsiteY35" fmla="*/ 935149 h 1091515"/>
                <a:gd name="connsiteX36" fmla="*/ 237948 w 1573856"/>
                <a:gd name="connsiteY36" fmla="*/ 945347 h 1091515"/>
                <a:gd name="connsiteX37" fmla="*/ 248146 w 1573856"/>
                <a:gd name="connsiteY37" fmla="*/ 965742 h 1091515"/>
                <a:gd name="connsiteX38" fmla="*/ 261743 w 1573856"/>
                <a:gd name="connsiteY38" fmla="*/ 996336 h 1091515"/>
                <a:gd name="connsiteX39" fmla="*/ 278739 w 1573856"/>
                <a:gd name="connsiteY39" fmla="*/ 1030328 h 1091515"/>
                <a:gd name="connsiteX40" fmla="*/ 285538 w 1573856"/>
                <a:gd name="connsiteY40" fmla="*/ 1040526 h 1091515"/>
                <a:gd name="connsiteX41" fmla="*/ 295735 w 1573856"/>
                <a:gd name="connsiteY41" fmla="*/ 1047324 h 1091515"/>
                <a:gd name="connsiteX42" fmla="*/ 309332 w 1573856"/>
                <a:gd name="connsiteY42" fmla="*/ 1067720 h 1091515"/>
                <a:gd name="connsiteX43" fmla="*/ 309332 w 1573856"/>
                <a:gd name="connsiteY43" fmla="*/ 1081317 h 1091515"/>
                <a:gd name="connsiteX0" fmla="*/ 309332 w 1573856"/>
                <a:gd name="connsiteY0" fmla="*/ 1077793 h 1087991"/>
                <a:gd name="connsiteX1" fmla="*/ 309332 w 1573856"/>
                <a:gd name="connsiteY1" fmla="*/ 1077793 h 1087991"/>
                <a:gd name="connsiteX2" fmla="*/ 805624 w 1573856"/>
                <a:gd name="connsiteY2" fmla="*/ 1087991 h 1087991"/>
                <a:gd name="connsiteX3" fmla="*/ 1206736 w 1573856"/>
                <a:gd name="connsiteY3" fmla="*/ 1084592 h 1087991"/>
                <a:gd name="connsiteX4" fmla="*/ 1291718 w 1573856"/>
                <a:gd name="connsiteY4" fmla="*/ 1081192 h 1087991"/>
                <a:gd name="connsiteX5" fmla="*/ 1386897 w 1573856"/>
                <a:gd name="connsiteY5" fmla="*/ 1077793 h 1087991"/>
                <a:gd name="connsiteX6" fmla="*/ 1485475 w 1573856"/>
                <a:gd name="connsiteY6" fmla="*/ 1081192 h 1087991"/>
                <a:gd name="connsiteX7" fmla="*/ 1529665 w 1573856"/>
                <a:gd name="connsiteY7" fmla="*/ 1084592 h 1087991"/>
                <a:gd name="connsiteX8" fmla="*/ 1573856 w 1573856"/>
                <a:gd name="connsiteY8" fmla="*/ 1081192 h 1087991"/>
                <a:gd name="connsiteX9" fmla="*/ 1560259 w 1573856"/>
                <a:gd name="connsiteY9" fmla="*/ 1074394 h 1087991"/>
                <a:gd name="connsiteX10" fmla="*/ 938195 w 1573856"/>
                <a:gd name="connsiteY10" fmla="*/ 3628 h 1087991"/>
                <a:gd name="connsiteX11" fmla="*/ 744437 w 1573856"/>
                <a:gd name="connsiteY11" fmla="*/ 229 h 1087991"/>
                <a:gd name="connsiteX12" fmla="*/ 329728 w 1573856"/>
                <a:gd name="connsiteY12" fmla="*/ 10426 h 1087991"/>
                <a:gd name="connsiteX13" fmla="*/ 305933 w 1573856"/>
                <a:gd name="connsiteY13" fmla="*/ 7027 h 1087991"/>
                <a:gd name="connsiteX14" fmla="*/ 0 w 1573856"/>
                <a:gd name="connsiteY14" fmla="*/ 544110 h 1087991"/>
                <a:gd name="connsiteX15" fmla="*/ 16996 w 1573856"/>
                <a:gd name="connsiteY15" fmla="*/ 567905 h 1087991"/>
                <a:gd name="connsiteX16" fmla="*/ 27194 w 1573856"/>
                <a:gd name="connsiteY16" fmla="*/ 574703 h 1087991"/>
                <a:gd name="connsiteX17" fmla="*/ 33993 w 1573856"/>
                <a:gd name="connsiteY17" fmla="*/ 584901 h 1087991"/>
                <a:gd name="connsiteX18" fmla="*/ 54388 w 1573856"/>
                <a:gd name="connsiteY18" fmla="*/ 598498 h 1087991"/>
                <a:gd name="connsiteX19" fmla="*/ 81582 w 1573856"/>
                <a:gd name="connsiteY19" fmla="*/ 639289 h 1087991"/>
                <a:gd name="connsiteX20" fmla="*/ 95179 w 1573856"/>
                <a:gd name="connsiteY20" fmla="*/ 659684 h 1087991"/>
                <a:gd name="connsiteX21" fmla="*/ 105377 w 1573856"/>
                <a:gd name="connsiteY21" fmla="*/ 683479 h 1087991"/>
                <a:gd name="connsiteX22" fmla="*/ 115575 w 1573856"/>
                <a:gd name="connsiteY22" fmla="*/ 693677 h 1087991"/>
                <a:gd name="connsiteX23" fmla="*/ 118974 w 1573856"/>
                <a:gd name="connsiteY23" fmla="*/ 703875 h 1087991"/>
                <a:gd name="connsiteX24" fmla="*/ 135970 w 1573856"/>
                <a:gd name="connsiteY24" fmla="*/ 727670 h 1087991"/>
                <a:gd name="connsiteX25" fmla="*/ 139370 w 1573856"/>
                <a:gd name="connsiteY25" fmla="*/ 737867 h 1087991"/>
                <a:gd name="connsiteX26" fmla="*/ 152967 w 1573856"/>
                <a:gd name="connsiteY26" fmla="*/ 758263 h 1087991"/>
                <a:gd name="connsiteX27" fmla="*/ 156366 w 1573856"/>
                <a:gd name="connsiteY27" fmla="*/ 768461 h 1087991"/>
                <a:gd name="connsiteX28" fmla="*/ 169963 w 1573856"/>
                <a:gd name="connsiteY28" fmla="*/ 795655 h 1087991"/>
                <a:gd name="connsiteX29" fmla="*/ 183560 w 1573856"/>
                <a:gd name="connsiteY29" fmla="*/ 829647 h 1087991"/>
                <a:gd name="connsiteX30" fmla="*/ 193758 w 1573856"/>
                <a:gd name="connsiteY30" fmla="*/ 850043 h 1087991"/>
                <a:gd name="connsiteX31" fmla="*/ 207355 w 1573856"/>
                <a:gd name="connsiteY31" fmla="*/ 880636 h 1087991"/>
                <a:gd name="connsiteX32" fmla="*/ 210754 w 1573856"/>
                <a:gd name="connsiteY32" fmla="*/ 890834 h 1087991"/>
                <a:gd name="connsiteX33" fmla="*/ 224351 w 1573856"/>
                <a:gd name="connsiteY33" fmla="*/ 911229 h 1087991"/>
                <a:gd name="connsiteX34" fmla="*/ 231150 w 1573856"/>
                <a:gd name="connsiteY34" fmla="*/ 931625 h 1087991"/>
                <a:gd name="connsiteX35" fmla="*/ 237948 w 1573856"/>
                <a:gd name="connsiteY35" fmla="*/ 941823 h 1087991"/>
                <a:gd name="connsiteX36" fmla="*/ 248146 w 1573856"/>
                <a:gd name="connsiteY36" fmla="*/ 962218 h 1087991"/>
                <a:gd name="connsiteX37" fmla="*/ 261743 w 1573856"/>
                <a:gd name="connsiteY37" fmla="*/ 992812 h 1087991"/>
                <a:gd name="connsiteX38" fmla="*/ 278739 w 1573856"/>
                <a:gd name="connsiteY38" fmla="*/ 1026804 h 1087991"/>
                <a:gd name="connsiteX39" fmla="*/ 285538 w 1573856"/>
                <a:gd name="connsiteY39" fmla="*/ 1037002 h 1087991"/>
                <a:gd name="connsiteX40" fmla="*/ 295735 w 1573856"/>
                <a:gd name="connsiteY40" fmla="*/ 1043800 h 1087991"/>
                <a:gd name="connsiteX41" fmla="*/ 309332 w 1573856"/>
                <a:gd name="connsiteY41" fmla="*/ 1064196 h 1087991"/>
                <a:gd name="connsiteX42" fmla="*/ 309332 w 1573856"/>
                <a:gd name="connsiteY42" fmla="*/ 1077793 h 1087991"/>
                <a:gd name="connsiteX0" fmla="*/ 309332 w 1573856"/>
                <a:gd name="connsiteY0" fmla="*/ 1151374 h 1161572"/>
                <a:gd name="connsiteX1" fmla="*/ 309332 w 1573856"/>
                <a:gd name="connsiteY1" fmla="*/ 1151374 h 1161572"/>
                <a:gd name="connsiteX2" fmla="*/ 805624 w 1573856"/>
                <a:gd name="connsiteY2" fmla="*/ 1161572 h 1161572"/>
                <a:gd name="connsiteX3" fmla="*/ 1206736 w 1573856"/>
                <a:gd name="connsiteY3" fmla="*/ 1158173 h 1161572"/>
                <a:gd name="connsiteX4" fmla="*/ 1291718 w 1573856"/>
                <a:gd name="connsiteY4" fmla="*/ 1154773 h 1161572"/>
                <a:gd name="connsiteX5" fmla="*/ 1386897 w 1573856"/>
                <a:gd name="connsiteY5" fmla="*/ 1151374 h 1161572"/>
                <a:gd name="connsiteX6" fmla="*/ 1485475 w 1573856"/>
                <a:gd name="connsiteY6" fmla="*/ 1154773 h 1161572"/>
                <a:gd name="connsiteX7" fmla="*/ 1529665 w 1573856"/>
                <a:gd name="connsiteY7" fmla="*/ 1158173 h 1161572"/>
                <a:gd name="connsiteX8" fmla="*/ 1573856 w 1573856"/>
                <a:gd name="connsiteY8" fmla="*/ 1154773 h 1161572"/>
                <a:gd name="connsiteX9" fmla="*/ 1560259 w 1573856"/>
                <a:gd name="connsiteY9" fmla="*/ 1147975 h 1161572"/>
                <a:gd name="connsiteX10" fmla="*/ 938195 w 1573856"/>
                <a:gd name="connsiteY10" fmla="*/ 77209 h 1161572"/>
                <a:gd name="connsiteX11" fmla="*/ 329728 w 1573856"/>
                <a:gd name="connsiteY11" fmla="*/ 84007 h 1161572"/>
                <a:gd name="connsiteX12" fmla="*/ 305933 w 1573856"/>
                <a:gd name="connsiteY12" fmla="*/ 80608 h 1161572"/>
                <a:gd name="connsiteX13" fmla="*/ 0 w 1573856"/>
                <a:gd name="connsiteY13" fmla="*/ 617691 h 1161572"/>
                <a:gd name="connsiteX14" fmla="*/ 16996 w 1573856"/>
                <a:gd name="connsiteY14" fmla="*/ 641486 h 1161572"/>
                <a:gd name="connsiteX15" fmla="*/ 27194 w 1573856"/>
                <a:gd name="connsiteY15" fmla="*/ 648284 h 1161572"/>
                <a:gd name="connsiteX16" fmla="*/ 33993 w 1573856"/>
                <a:gd name="connsiteY16" fmla="*/ 658482 h 1161572"/>
                <a:gd name="connsiteX17" fmla="*/ 54388 w 1573856"/>
                <a:gd name="connsiteY17" fmla="*/ 672079 h 1161572"/>
                <a:gd name="connsiteX18" fmla="*/ 81582 w 1573856"/>
                <a:gd name="connsiteY18" fmla="*/ 712870 h 1161572"/>
                <a:gd name="connsiteX19" fmla="*/ 95179 w 1573856"/>
                <a:gd name="connsiteY19" fmla="*/ 733265 h 1161572"/>
                <a:gd name="connsiteX20" fmla="*/ 105377 w 1573856"/>
                <a:gd name="connsiteY20" fmla="*/ 757060 h 1161572"/>
                <a:gd name="connsiteX21" fmla="*/ 115575 w 1573856"/>
                <a:gd name="connsiteY21" fmla="*/ 767258 h 1161572"/>
                <a:gd name="connsiteX22" fmla="*/ 118974 w 1573856"/>
                <a:gd name="connsiteY22" fmla="*/ 777456 h 1161572"/>
                <a:gd name="connsiteX23" fmla="*/ 135970 w 1573856"/>
                <a:gd name="connsiteY23" fmla="*/ 801251 h 1161572"/>
                <a:gd name="connsiteX24" fmla="*/ 139370 w 1573856"/>
                <a:gd name="connsiteY24" fmla="*/ 811448 h 1161572"/>
                <a:gd name="connsiteX25" fmla="*/ 152967 w 1573856"/>
                <a:gd name="connsiteY25" fmla="*/ 831844 h 1161572"/>
                <a:gd name="connsiteX26" fmla="*/ 156366 w 1573856"/>
                <a:gd name="connsiteY26" fmla="*/ 842042 h 1161572"/>
                <a:gd name="connsiteX27" fmla="*/ 169963 w 1573856"/>
                <a:gd name="connsiteY27" fmla="*/ 869236 h 1161572"/>
                <a:gd name="connsiteX28" fmla="*/ 183560 w 1573856"/>
                <a:gd name="connsiteY28" fmla="*/ 903228 h 1161572"/>
                <a:gd name="connsiteX29" fmla="*/ 193758 w 1573856"/>
                <a:gd name="connsiteY29" fmla="*/ 923624 h 1161572"/>
                <a:gd name="connsiteX30" fmla="*/ 207355 w 1573856"/>
                <a:gd name="connsiteY30" fmla="*/ 954217 h 1161572"/>
                <a:gd name="connsiteX31" fmla="*/ 210754 w 1573856"/>
                <a:gd name="connsiteY31" fmla="*/ 964415 h 1161572"/>
                <a:gd name="connsiteX32" fmla="*/ 224351 w 1573856"/>
                <a:gd name="connsiteY32" fmla="*/ 984810 h 1161572"/>
                <a:gd name="connsiteX33" fmla="*/ 231150 w 1573856"/>
                <a:gd name="connsiteY33" fmla="*/ 1005206 h 1161572"/>
                <a:gd name="connsiteX34" fmla="*/ 237948 w 1573856"/>
                <a:gd name="connsiteY34" fmla="*/ 1015404 h 1161572"/>
                <a:gd name="connsiteX35" fmla="*/ 248146 w 1573856"/>
                <a:gd name="connsiteY35" fmla="*/ 1035799 h 1161572"/>
                <a:gd name="connsiteX36" fmla="*/ 261743 w 1573856"/>
                <a:gd name="connsiteY36" fmla="*/ 1066393 h 1161572"/>
                <a:gd name="connsiteX37" fmla="*/ 278739 w 1573856"/>
                <a:gd name="connsiteY37" fmla="*/ 1100385 h 1161572"/>
                <a:gd name="connsiteX38" fmla="*/ 285538 w 1573856"/>
                <a:gd name="connsiteY38" fmla="*/ 1110583 h 1161572"/>
                <a:gd name="connsiteX39" fmla="*/ 295735 w 1573856"/>
                <a:gd name="connsiteY39" fmla="*/ 1117381 h 1161572"/>
                <a:gd name="connsiteX40" fmla="*/ 309332 w 1573856"/>
                <a:gd name="connsiteY40" fmla="*/ 1137777 h 1161572"/>
                <a:gd name="connsiteX41" fmla="*/ 309332 w 1573856"/>
                <a:gd name="connsiteY41" fmla="*/ 1151374 h 1161572"/>
                <a:gd name="connsiteX0" fmla="*/ 309332 w 1573856"/>
                <a:gd name="connsiteY0" fmla="*/ 1175922 h 1186120"/>
                <a:gd name="connsiteX1" fmla="*/ 309332 w 1573856"/>
                <a:gd name="connsiteY1" fmla="*/ 1175922 h 1186120"/>
                <a:gd name="connsiteX2" fmla="*/ 805624 w 1573856"/>
                <a:gd name="connsiteY2" fmla="*/ 1186120 h 1186120"/>
                <a:gd name="connsiteX3" fmla="*/ 1206736 w 1573856"/>
                <a:gd name="connsiteY3" fmla="*/ 1182721 h 1186120"/>
                <a:gd name="connsiteX4" fmla="*/ 1291718 w 1573856"/>
                <a:gd name="connsiteY4" fmla="*/ 1179321 h 1186120"/>
                <a:gd name="connsiteX5" fmla="*/ 1386897 w 1573856"/>
                <a:gd name="connsiteY5" fmla="*/ 1175922 h 1186120"/>
                <a:gd name="connsiteX6" fmla="*/ 1485475 w 1573856"/>
                <a:gd name="connsiteY6" fmla="*/ 1179321 h 1186120"/>
                <a:gd name="connsiteX7" fmla="*/ 1529665 w 1573856"/>
                <a:gd name="connsiteY7" fmla="*/ 1182721 h 1186120"/>
                <a:gd name="connsiteX8" fmla="*/ 1573856 w 1573856"/>
                <a:gd name="connsiteY8" fmla="*/ 1179321 h 1186120"/>
                <a:gd name="connsiteX9" fmla="*/ 1560259 w 1573856"/>
                <a:gd name="connsiteY9" fmla="*/ 1172523 h 1186120"/>
                <a:gd name="connsiteX10" fmla="*/ 938195 w 1573856"/>
                <a:gd name="connsiteY10" fmla="*/ 101757 h 1186120"/>
                <a:gd name="connsiteX11" fmla="*/ 305933 w 1573856"/>
                <a:gd name="connsiteY11" fmla="*/ 105156 h 1186120"/>
                <a:gd name="connsiteX12" fmla="*/ 0 w 1573856"/>
                <a:gd name="connsiteY12" fmla="*/ 642239 h 1186120"/>
                <a:gd name="connsiteX13" fmla="*/ 16996 w 1573856"/>
                <a:gd name="connsiteY13" fmla="*/ 666034 h 1186120"/>
                <a:gd name="connsiteX14" fmla="*/ 27194 w 1573856"/>
                <a:gd name="connsiteY14" fmla="*/ 672832 h 1186120"/>
                <a:gd name="connsiteX15" fmla="*/ 33993 w 1573856"/>
                <a:gd name="connsiteY15" fmla="*/ 683030 h 1186120"/>
                <a:gd name="connsiteX16" fmla="*/ 54388 w 1573856"/>
                <a:gd name="connsiteY16" fmla="*/ 696627 h 1186120"/>
                <a:gd name="connsiteX17" fmla="*/ 81582 w 1573856"/>
                <a:gd name="connsiteY17" fmla="*/ 737418 h 1186120"/>
                <a:gd name="connsiteX18" fmla="*/ 95179 w 1573856"/>
                <a:gd name="connsiteY18" fmla="*/ 757813 h 1186120"/>
                <a:gd name="connsiteX19" fmla="*/ 105377 w 1573856"/>
                <a:gd name="connsiteY19" fmla="*/ 781608 h 1186120"/>
                <a:gd name="connsiteX20" fmla="*/ 115575 w 1573856"/>
                <a:gd name="connsiteY20" fmla="*/ 791806 h 1186120"/>
                <a:gd name="connsiteX21" fmla="*/ 118974 w 1573856"/>
                <a:gd name="connsiteY21" fmla="*/ 802004 h 1186120"/>
                <a:gd name="connsiteX22" fmla="*/ 135970 w 1573856"/>
                <a:gd name="connsiteY22" fmla="*/ 825799 h 1186120"/>
                <a:gd name="connsiteX23" fmla="*/ 139370 w 1573856"/>
                <a:gd name="connsiteY23" fmla="*/ 835996 h 1186120"/>
                <a:gd name="connsiteX24" fmla="*/ 152967 w 1573856"/>
                <a:gd name="connsiteY24" fmla="*/ 856392 h 1186120"/>
                <a:gd name="connsiteX25" fmla="*/ 156366 w 1573856"/>
                <a:gd name="connsiteY25" fmla="*/ 866590 h 1186120"/>
                <a:gd name="connsiteX26" fmla="*/ 169963 w 1573856"/>
                <a:gd name="connsiteY26" fmla="*/ 893784 h 1186120"/>
                <a:gd name="connsiteX27" fmla="*/ 183560 w 1573856"/>
                <a:gd name="connsiteY27" fmla="*/ 927776 h 1186120"/>
                <a:gd name="connsiteX28" fmla="*/ 193758 w 1573856"/>
                <a:gd name="connsiteY28" fmla="*/ 948172 h 1186120"/>
                <a:gd name="connsiteX29" fmla="*/ 207355 w 1573856"/>
                <a:gd name="connsiteY29" fmla="*/ 978765 h 1186120"/>
                <a:gd name="connsiteX30" fmla="*/ 210754 w 1573856"/>
                <a:gd name="connsiteY30" fmla="*/ 988963 h 1186120"/>
                <a:gd name="connsiteX31" fmla="*/ 224351 w 1573856"/>
                <a:gd name="connsiteY31" fmla="*/ 1009358 h 1186120"/>
                <a:gd name="connsiteX32" fmla="*/ 231150 w 1573856"/>
                <a:gd name="connsiteY32" fmla="*/ 1029754 h 1186120"/>
                <a:gd name="connsiteX33" fmla="*/ 237948 w 1573856"/>
                <a:gd name="connsiteY33" fmla="*/ 1039952 h 1186120"/>
                <a:gd name="connsiteX34" fmla="*/ 248146 w 1573856"/>
                <a:gd name="connsiteY34" fmla="*/ 1060347 h 1186120"/>
                <a:gd name="connsiteX35" fmla="*/ 261743 w 1573856"/>
                <a:gd name="connsiteY35" fmla="*/ 1090941 h 1186120"/>
                <a:gd name="connsiteX36" fmla="*/ 278739 w 1573856"/>
                <a:gd name="connsiteY36" fmla="*/ 1124933 h 1186120"/>
                <a:gd name="connsiteX37" fmla="*/ 285538 w 1573856"/>
                <a:gd name="connsiteY37" fmla="*/ 1135131 h 1186120"/>
                <a:gd name="connsiteX38" fmla="*/ 295735 w 1573856"/>
                <a:gd name="connsiteY38" fmla="*/ 1141929 h 1186120"/>
                <a:gd name="connsiteX39" fmla="*/ 309332 w 1573856"/>
                <a:gd name="connsiteY39" fmla="*/ 1162325 h 1186120"/>
                <a:gd name="connsiteX40" fmla="*/ 309332 w 1573856"/>
                <a:gd name="connsiteY40" fmla="*/ 1175922 h 1186120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152967 w 1573856"/>
                <a:gd name="connsiteY24" fmla="*/ 754635 h 1084363"/>
                <a:gd name="connsiteX25" fmla="*/ 156366 w 1573856"/>
                <a:gd name="connsiteY25" fmla="*/ 764833 h 1084363"/>
                <a:gd name="connsiteX26" fmla="*/ 169963 w 1573856"/>
                <a:gd name="connsiteY26" fmla="*/ 792027 h 1084363"/>
                <a:gd name="connsiteX27" fmla="*/ 183560 w 1573856"/>
                <a:gd name="connsiteY27" fmla="*/ 826019 h 1084363"/>
                <a:gd name="connsiteX28" fmla="*/ 193758 w 1573856"/>
                <a:gd name="connsiteY28" fmla="*/ 846415 h 1084363"/>
                <a:gd name="connsiteX29" fmla="*/ 207355 w 1573856"/>
                <a:gd name="connsiteY29" fmla="*/ 877008 h 1084363"/>
                <a:gd name="connsiteX30" fmla="*/ 210754 w 1573856"/>
                <a:gd name="connsiteY30" fmla="*/ 887206 h 1084363"/>
                <a:gd name="connsiteX31" fmla="*/ 224351 w 1573856"/>
                <a:gd name="connsiteY31" fmla="*/ 907601 h 1084363"/>
                <a:gd name="connsiteX32" fmla="*/ 231150 w 1573856"/>
                <a:gd name="connsiteY32" fmla="*/ 927997 h 1084363"/>
                <a:gd name="connsiteX33" fmla="*/ 237948 w 1573856"/>
                <a:gd name="connsiteY33" fmla="*/ 938195 h 1084363"/>
                <a:gd name="connsiteX34" fmla="*/ 248146 w 1573856"/>
                <a:gd name="connsiteY34" fmla="*/ 958590 h 1084363"/>
                <a:gd name="connsiteX35" fmla="*/ 261743 w 1573856"/>
                <a:gd name="connsiteY35" fmla="*/ 989184 h 1084363"/>
                <a:gd name="connsiteX36" fmla="*/ 278739 w 1573856"/>
                <a:gd name="connsiteY36" fmla="*/ 1023176 h 1084363"/>
                <a:gd name="connsiteX37" fmla="*/ 285538 w 1573856"/>
                <a:gd name="connsiteY37" fmla="*/ 1033374 h 1084363"/>
                <a:gd name="connsiteX38" fmla="*/ 295735 w 1573856"/>
                <a:gd name="connsiteY38" fmla="*/ 1040172 h 1084363"/>
                <a:gd name="connsiteX39" fmla="*/ 309332 w 1573856"/>
                <a:gd name="connsiteY39" fmla="*/ 1060568 h 1084363"/>
                <a:gd name="connsiteX40" fmla="*/ 309332 w 1573856"/>
                <a:gd name="connsiteY40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156366 w 1573856"/>
                <a:gd name="connsiteY24" fmla="*/ 764833 h 1084363"/>
                <a:gd name="connsiteX25" fmla="*/ 169963 w 1573856"/>
                <a:gd name="connsiteY25" fmla="*/ 792027 h 1084363"/>
                <a:gd name="connsiteX26" fmla="*/ 183560 w 1573856"/>
                <a:gd name="connsiteY26" fmla="*/ 826019 h 1084363"/>
                <a:gd name="connsiteX27" fmla="*/ 193758 w 1573856"/>
                <a:gd name="connsiteY27" fmla="*/ 846415 h 1084363"/>
                <a:gd name="connsiteX28" fmla="*/ 207355 w 1573856"/>
                <a:gd name="connsiteY28" fmla="*/ 877008 h 1084363"/>
                <a:gd name="connsiteX29" fmla="*/ 210754 w 1573856"/>
                <a:gd name="connsiteY29" fmla="*/ 887206 h 1084363"/>
                <a:gd name="connsiteX30" fmla="*/ 224351 w 1573856"/>
                <a:gd name="connsiteY30" fmla="*/ 907601 h 1084363"/>
                <a:gd name="connsiteX31" fmla="*/ 231150 w 1573856"/>
                <a:gd name="connsiteY31" fmla="*/ 927997 h 1084363"/>
                <a:gd name="connsiteX32" fmla="*/ 237948 w 1573856"/>
                <a:gd name="connsiteY32" fmla="*/ 938195 h 1084363"/>
                <a:gd name="connsiteX33" fmla="*/ 248146 w 1573856"/>
                <a:gd name="connsiteY33" fmla="*/ 958590 h 1084363"/>
                <a:gd name="connsiteX34" fmla="*/ 261743 w 1573856"/>
                <a:gd name="connsiteY34" fmla="*/ 989184 h 1084363"/>
                <a:gd name="connsiteX35" fmla="*/ 278739 w 1573856"/>
                <a:gd name="connsiteY35" fmla="*/ 1023176 h 1084363"/>
                <a:gd name="connsiteX36" fmla="*/ 285538 w 1573856"/>
                <a:gd name="connsiteY36" fmla="*/ 1033374 h 1084363"/>
                <a:gd name="connsiteX37" fmla="*/ 295735 w 1573856"/>
                <a:gd name="connsiteY37" fmla="*/ 1040172 h 1084363"/>
                <a:gd name="connsiteX38" fmla="*/ 309332 w 1573856"/>
                <a:gd name="connsiteY38" fmla="*/ 1060568 h 1084363"/>
                <a:gd name="connsiteX39" fmla="*/ 309332 w 1573856"/>
                <a:gd name="connsiteY39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169963 w 1573856"/>
                <a:gd name="connsiteY24" fmla="*/ 792027 h 1084363"/>
                <a:gd name="connsiteX25" fmla="*/ 183560 w 1573856"/>
                <a:gd name="connsiteY25" fmla="*/ 826019 h 1084363"/>
                <a:gd name="connsiteX26" fmla="*/ 193758 w 1573856"/>
                <a:gd name="connsiteY26" fmla="*/ 846415 h 1084363"/>
                <a:gd name="connsiteX27" fmla="*/ 207355 w 1573856"/>
                <a:gd name="connsiteY27" fmla="*/ 877008 h 1084363"/>
                <a:gd name="connsiteX28" fmla="*/ 210754 w 1573856"/>
                <a:gd name="connsiteY28" fmla="*/ 887206 h 1084363"/>
                <a:gd name="connsiteX29" fmla="*/ 224351 w 1573856"/>
                <a:gd name="connsiteY29" fmla="*/ 907601 h 1084363"/>
                <a:gd name="connsiteX30" fmla="*/ 231150 w 1573856"/>
                <a:gd name="connsiteY30" fmla="*/ 927997 h 1084363"/>
                <a:gd name="connsiteX31" fmla="*/ 237948 w 1573856"/>
                <a:gd name="connsiteY31" fmla="*/ 938195 h 1084363"/>
                <a:gd name="connsiteX32" fmla="*/ 248146 w 1573856"/>
                <a:gd name="connsiteY32" fmla="*/ 958590 h 1084363"/>
                <a:gd name="connsiteX33" fmla="*/ 261743 w 1573856"/>
                <a:gd name="connsiteY33" fmla="*/ 989184 h 1084363"/>
                <a:gd name="connsiteX34" fmla="*/ 278739 w 1573856"/>
                <a:gd name="connsiteY34" fmla="*/ 1023176 h 1084363"/>
                <a:gd name="connsiteX35" fmla="*/ 285538 w 1573856"/>
                <a:gd name="connsiteY35" fmla="*/ 1033374 h 1084363"/>
                <a:gd name="connsiteX36" fmla="*/ 295735 w 1573856"/>
                <a:gd name="connsiteY36" fmla="*/ 1040172 h 1084363"/>
                <a:gd name="connsiteX37" fmla="*/ 309332 w 1573856"/>
                <a:gd name="connsiteY37" fmla="*/ 1060568 h 1084363"/>
                <a:gd name="connsiteX38" fmla="*/ 309332 w 1573856"/>
                <a:gd name="connsiteY38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183560 w 1573856"/>
                <a:gd name="connsiteY24" fmla="*/ 826019 h 1084363"/>
                <a:gd name="connsiteX25" fmla="*/ 193758 w 1573856"/>
                <a:gd name="connsiteY25" fmla="*/ 846415 h 1084363"/>
                <a:gd name="connsiteX26" fmla="*/ 207355 w 1573856"/>
                <a:gd name="connsiteY26" fmla="*/ 877008 h 1084363"/>
                <a:gd name="connsiteX27" fmla="*/ 210754 w 1573856"/>
                <a:gd name="connsiteY27" fmla="*/ 887206 h 1084363"/>
                <a:gd name="connsiteX28" fmla="*/ 224351 w 1573856"/>
                <a:gd name="connsiteY28" fmla="*/ 907601 h 1084363"/>
                <a:gd name="connsiteX29" fmla="*/ 231150 w 1573856"/>
                <a:gd name="connsiteY29" fmla="*/ 927997 h 1084363"/>
                <a:gd name="connsiteX30" fmla="*/ 237948 w 1573856"/>
                <a:gd name="connsiteY30" fmla="*/ 938195 h 1084363"/>
                <a:gd name="connsiteX31" fmla="*/ 248146 w 1573856"/>
                <a:gd name="connsiteY31" fmla="*/ 958590 h 1084363"/>
                <a:gd name="connsiteX32" fmla="*/ 261743 w 1573856"/>
                <a:gd name="connsiteY32" fmla="*/ 989184 h 1084363"/>
                <a:gd name="connsiteX33" fmla="*/ 278739 w 1573856"/>
                <a:gd name="connsiteY33" fmla="*/ 1023176 h 1084363"/>
                <a:gd name="connsiteX34" fmla="*/ 285538 w 1573856"/>
                <a:gd name="connsiteY34" fmla="*/ 1033374 h 1084363"/>
                <a:gd name="connsiteX35" fmla="*/ 295735 w 1573856"/>
                <a:gd name="connsiteY35" fmla="*/ 1040172 h 1084363"/>
                <a:gd name="connsiteX36" fmla="*/ 309332 w 1573856"/>
                <a:gd name="connsiteY36" fmla="*/ 1060568 h 1084363"/>
                <a:gd name="connsiteX37" fmla="*/ 309332 w 1573856"/>
                <a:gd name="connsiteY37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193758 w 1573856"/>
                <a:gd name="connsiteY24" fmla="*/ 846415 h 1084363"/>
                <a:gd name="connsiteX25" fmla="*/ 207355 w 1573856"/>
                <a:gd name="connsiteY25" fmla="*/ 877008 h 1084363"/>
                <a:gd name="connsiteX26" fmla="*/ 210754 w 1573856"/>
                <a:gd name="connsiteY26" fmla="*/ 887206 h 1084363"/>
                <a:gd name="connsiteX27" fmla="*/ 224351 w 1573856"/>
                <a:gd name="connsiteY27" fmla="*/ 907601 h 1084363"/>
                <a:gd name="connsiteX28" fmla="*/ 231150 w 1573856"/>
                <a:gd name="connsiteY28" fmla="*/ 927997 h 1084363"/>
                <a:gd name="connsiteX29" fmla="*/ 237948 w 1573856"/>
                <a:gd name="connsiteY29" fmla="*/ 938195 h 1084363"/>
                <a:gd name="connsiteX30" fmla="*/ 248146 w 1573856"/>
                <a:gd name="connsiteY30" fmla="*/ 958590 h 1084363"/>
                <a:gd name="connsiteX31" fmla="*/ 261743 w 1573856"/>
                <a:gd name="connsiteY31" fmla="*/ 989184 h 1084363"/>
                <a:gd name="connsiteX32" fmla="*/ 278739 w 1573856"/>
                <a:gd name="connsiteY32" fmla="*/ 1023176 h 1084363"/>
                <a:gd name="connsiteX33" fmla="*/ 285538 w 1573856"/>
                <a:gd name="connsiteY33" fmla="*/ 1033374 h 1084363"/>
                <a:gd name="connsiteX34" fmla="*/ 295735 w 1573856"/>
                <a:gd name="connsiteY34" fmla="*/ 1040172 h 1084363"/>
                <a:gd name="connsiteX35" fmla="*/ 309332 w 1573856"/>
                <a:gd name="connsiteY35" fmla="*/ 1060568 h 1084363"/>
                <a:gd name="connsiteX36" fmla="*/ 309332 w 1573856"/>
                <a:gd name="connsiteY36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07355 w 1573856"/>
                <a:gd name="connsiteY24" fmla="*/ 877008 h 1084363"/>
                <a:gd name="connsiteX25" fmla="*/ 210754 w 1573856"/>
                <a:gd name="connsiteY25" fmla="*/ 887206 h 1084363"/>
                <a:gd name="connsiteX26" fmla="*/ 224351 w 1573856"/>
                <a:gd name="connsiteY26" fmla="*/ 907601 h 1084363"/>
                <a:gd name="connsiteX27" fmla="*/ 231150 w 1573856"/>
                <a:gd name="connsiteY27" fmla="*/ 927997 h 1084363"/>
                <a:gd name="connsiteX28" fmla="*/ 237948 w 1573856"/>
                <a:gd name="connsiteY28" fmla="*/ 938195 h 1084363"/>
                <a:gd name="connsiteX29" fmla="*/ 248146 w 1573856"/>
                <a:gd name="connsiteY29" fmla="*/ 958590 h 1084363"/>
                <a:gd name="connsiteX30" fmla="*/ 261743 w 1573856"/>
                <a:gd name="connsiteY30" fmla="*/ 989184 h 1084363"/>
                <a:gd name="connsiteX31" fmla="*/ 278739 w 1573856"/>
                <a:gd name="connsiteY31" fmla="*/ 1023176 h 1084363"/>
                <a:gd name="connsiteX32" fmla="*/ 285538 w 1573856"/>
                <a:gd name="connsiteY32" fmla="*/ 1033374 h 1084363"/>
                <a:gd name="connsiteX33" fmla="*/ 295735 w 1573856"/>
                <a:gd name="connsiteY33" fmla="*/ 1040172 h 1084363"/>
                <a:gd name="connsiteX34" fmla="*/ 309332 w 1573856"/>
                <a:gd name="connsiteY34" fmla="*/ 1060568 h 1084363"/>
                <a:gd name="connsiteX35" fmla="*/ 309332 w 1573856"/>
                <a:gd name="connsiteY35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10754 w 1573856"/>
                <a:gd name="connsiteY24" fmla="*/ 887206 h 1084363"/>
                <a:gd name="connsiteX25" fmla="*/ 224351 w 1573856"/>
                <a:gd name="connsiteY25" fmla="*/ 907601 h 1084363"/>
                <a:gd name="connsiteX26" fmla="*/ 231150 w 1573856"/>
                <a:gd name="connsiteY26" fmla="*/ 927997 h 1084363"/>
                <a:gd name="connsiteX27" fmla="*/ 237948 w 1573856"/>
                <a:gd name="connsiteY27" fmla="*/ 938195 h 1084363"/>
                <a:gd name="connsiteX28" fmla="*/ 248146 w 1573856"/>
                <a:gd name="connsiteY28" fmla="*/ 958590 h 1084363"/>
                <a:gd name="connsiteX29" fmla="*/ 261743 w 1573856"/>
                <a:gd name="connsiteY29" fmla="*/ 989184 h 1084363"/>
                <a:gd name="connsiteX30" fmla="*/ 278739 w 1573856"/>
                <a:gd name="connsiteY30" fmla="*/ 1023176 h 1084363"/>
                <a:gd name="connsiteX31" fmla="*/ 285538 w 1573856"/>
                <a:gd name="connsiteY31" fmla="*/ 1033374 h 1084363"/>
                <a:gd name="connsiteX32" fmla="*/ 295735 w 1573856"/>
                <a:gd name="connsiteY32" fmla="*/ 1040172 h 1084363"/>
                <a:gd name="connsiteX33" fmla="*/ 309332 w 1573856"/>
                <a:gd name="connsiteY33" fmla="*/ 1060568 h 1084363"/>
                <a:gd name="connsiteX34" fmla="*/ 309332 w 1573856"/>
                <a:gd name="connsiteY34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24351 w 1573856"/>
                <a:gd name="connsiteY24" fmla="*/ 907601 h 1084363"/>
                <a:gd name="connsiteX25" fmla="*/ 231150 w 1573856"/>
                <a:gd name="connsiteY25" fmla="*/ 927997 h 1084363"/>
                <a:gd name="connsiteX26" fmla="*/ 237948 w 1573856"/>
                <a:gd name="connsiteY26" fmla="*/ 938195 h 1084363"/>
                <a:gd name="connsiteX27" fmla="*/ 248146 w 1573856"/>
                <a:gd name="connsiteY27" fmla="*/ 958590 h 1084363"/>
                <a:gd name="connsiteX28" fmla="*/ 261743 w 1573856"/>
                <a:gd name="connsiteY28" fmla="*/ 989184 h 1084363"/>
                <a:gd name="connsiteX29" fmla="*/ 278739 w 1573856"/>
                <a:gd name="connsiteY29" fmla="*/ 1023176 h 1084363"/>
                <a:gd name="connsiteX30" fmla="*/ 285538 w 1573856"/>
                <a:gd name="connsiteY30" fmla="*/ 1033374 h 1084363"/>
                <a:gd name="connsiteX31" fmla="*/ 295735 w 1573856"/>
                <a:gd name="connsiteY31" fmla="*/ 1040172 h 1084363"/>
                <a:gd name="connsiteX32" fmla="*/ 309332 w 1573856"/>
                <a:gd name="connsiteY32" fmla="*/ 1060568 h 1084363"/>
                <a:gd name="connsiteX33" fmla="*/ 309332 w 1573856"/>
                <a:gd name="connsiteY33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31150 w 1573856"/>
                <a:gd name="connsiteY24" fmla="*/ 927997 h 1084363"/>
                <a:gd name="connsiteX25" fmla="*/ 237948 w 1573856"/>
                <a:gd name="connsiteY25" fmla="*/ 938195 h 1084363"/>
                <a:gd name="connsiteX26" fmla="*/ 248146 w 1573856"/>
                <a:gd name="connsiteY26" fmla="*/ 958590 h 1084363"/>
                <a:gd name="connsiteX27" fmla="*/ 261743 w 1573856"/>
                <a:gd name="connsiteY27" fmla="*/ 989184 h 1084363"/>
                <a:gd name="connsiteX28" fmla="*/ 278739 w 1573856"/>
                <a:gd name="connsiteY28" fmla="*/ 1023176 h 1084363"/>
                <a:gd name="connsiteX29" fmla="*/ 285538 w 1573856"/>
                <a:gd name="connsiteY29" fmla="*/ 1033374 h 1084363"/>
                <a:gd name="connsiteX30" fmla="*/ 295735 w 1573856"/>
                <a:gd name="connsiteY30" fmla="*/ 1040172 h 1084363"/>
                <a:gd name="connsiteX31" fmla="*/ 309332 w 1573856"/>
                <a:gd name="connsiteY31" fmla="*/ 1060568 h 1084363"/>
                <a:gd name="connsiteX32" fmla="*/ 309332 w 1573856"/>
                <a:gd name="connsiteY32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31150 w 1573856"/>
                <a:gd name="connsiteY24" fmla="*/ 927997 h 1084363"/>
                <a:gd name="connsiteX25" fmla="*/ 248146 w 1573856"/>
                <a:gd name="connsiteY25" fmla="*/ 958590 h 1084363"/>
                <a:gd name="connsiteX26" fmla="*/ 261743 w 1573856"/>
                <a:gd name="connsiteY26" fmla="*/ 989184 h 1084363"/>
                <a:gd name="connsiteX27" fmla="*/ 278739 w 1573856"/>
                <a:gd name="connsiteY27" fmla="*/ 1023176 h 1084363"/>
                <a:gd name="connsiteX28" fmla="*/ 285538 w 1573856"/>
                <a:gd name="connsiteY28" fmla="*/ 1033374 h 1084363"/>
                <a:gd name="connsiteX29" fmla="*/ 295735 w 1573856"/>
                <a:gd name="connsiteY29" fmla="*/ 1040172 h 1084363"/>
                <a:gd name="connsiteX30" fmla="*/ 309332 w 1573856"/>
                <a:gd name="connsiteY30" fmla="*/ 1060568 h 1084363"/>
                <a:gd name="connsiteX31" fmla="*/ 309332 w 1573856"/>
                <a:gd name="connsiteY31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48146 w 1573856"/>
                <a:gd name="connsiteY24" fmla="*/ 958590 h 1084363"/>
                <a:gd name="connsiteX25" fmla="*/ 261743 w 1573856"/>
                <a:gd name="connsiteY25" fmla="*/ 989184 h 1084363"/>
                <a:gd name="connsiteX26" fmla="*/ 278739 w 1573856"/>
                <a:gd name="connsiteY26" fmla="*/ 1023176 h 1084363"/>
                <a:gd name="connsiteX27" fmla="*/ 285538 w 1573856"/>
                <a:gd name="connsiteY27" fmla="*/ 1033374 h 1084363"/>
                <a:gd name="connsiteX28" fmla="*/ 295735 w 1573856"/>
                <a:gd name="connsiteY28" fmla="*/ 1040172 h 1084363"/>
                <a:gd name="connsiteX29" fmla="*/ 309332 w 1573856"/>
                <a:gd name="connsiteY29" fmla="*/ 1060568 h 1084363"/>
                <a:gd name="connsiteX30" fmla="*/ 309332 w 1573856"/>
                <a:gd name="connsiteY30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61743 w 1573856"/>
                <a:gd name="connsiteY24" fmla="*/ 989184 h 1084363"/>
                <a:gd name="connsiteX25" fmla="*/ 278739 w 1573856"/>
                <a:gd name="connsiteY25" fmla="*/ 1023176 h 1084363"/>
                <a:gd name="connsiteX26" fmla="*/ 285538 w 1573856"/>
                <a:gd name="connsiteY26" fmla="*/ 1033374 h 1084363"/>
                <a:gd name="connsiteX27" fmla="*/ 295735 w 1573856"/>
                <a:gd name="connsiteY27" fmla="*/ 1040172 h 1084363"/>
                <a:gd name="connsiteX28" fmla="*/ 309332 w 1573856"/>
                <a:gd name="connsiteY28" fmla="*/ 1060568 h 1084363"/>
                <a:gd name="connsiteX29" fmla="*/ 309332 w 1573856"/>
                <a:gd name="connsiteY29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78739 w 1573856"/>
                <a:gd name="connsiteY24" fmla="*/ 1023176 h 1084363"/>
                <a:gd name="connsiteX25" fmla="*/ 285538 w 1573856"/>
                <a:gd name="connsiteY25" fmla="*/ 1033374 h 1084363"/>
                <a:gd name="connsiteX26" fmla="*/ 295735 w 1573856"/>
                <a:gd name="connsiteY26" fmla="*/ 1040172 h 1084363"/>
                <a:gd name="connsiteX27" fmla="*/ 309332 w 1573856"/>
                <a:gd name="connsiteY27" fmla="*/ 1060568 h 1084363"/>
                <a:gd name="connsiteX28" fmla="*/ 309332 w 1573856"/>
                <a:gd name="connsiteY28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78739 w 1573856"/>
                <a:gd name="connsiteY24" fmla="*/ 1023176 h 1084363"/>
                <a:gd name="connsiteX25" fmla="*/ 295735 w 1573856"/>
                <a:gd name="connsiteY25" fmla="*/ 1040172 h 1084363"/>
                <a:gd name="connsiteX26" fmla="*/ 309332 w 1573856"/>
                <a:gd name="connsiteY26" fmla="*/ 1060568 h 1084363"/>
                <a:gd name="connsiteX27" fmla="*/ 309332 w 1573856"/>
                <a:gd name="connsiteY27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278739 w 1573856"/>
                <a:gd name="connsiteY23" fmla="*/ 1023176 h 1084363"/>
                <a:gd name="connsiteX24" fmla="*/ 295735 w 1573856"/>
                <a:gd name="connsiteY24" fmla="*/ 1040172 h 1084363"/>
                <a:gd name="connsiteX25" fmla="*/ 309332 w 1573856"/>
                <a:gd name="connsiteY25" fmla="*/ 1060568 h 1084363"/>
                <a:gd name="connsiteX26" fmla="*/ 309332 w 1573856"/>
                <a:gd name="connsiteY26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35970 w 1573856"/>
                <a:gd name="connsiteY21" fmla="*/ 724042 h 1084363"/>
                <a:gd name="connsiteX22" fmla="*/ 278739 w 1573856"/>
                <a:gd name="connsiteY22" fmla="*/ 1023176 h 1084363"/>
                <a:gd name="connsiteX23" fmla="*/ 295735 w 1573856"/>
                <a:gd name="connsiteY23" fmla="*/ 1040172 h 1084363"/>
                <a:gd name="connsiteX24" fmla="*/ 309332 w 1573856"/>
                <a:gd name="connsiteY24" fmla="*/ 1060568 h 1084363"/>
                <a:gd name="connsiteX25" fmla="*/ 309332 w 1573856"/>
                <a:gd name="connsiteY25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35970 w 1573856"/>
                <a:gd name="connsiteY20" fmla="*/ 724042 h 1084363"/>
                <a:gd name="connsiteX21" fmla="*/ 278739 w 1573856"/>
                <a:gd name="connsiteY21" fmla="*/ 1023176 h 1084363"/>
                <a:gd name="connsiteX22" fmla="*/ 295735 w 1573856"/>
                <a:gd name="connsiteY22" fmla="*/ 1040172 h 1084363"/>
                <a:gd name="connsiteX23" fmla="*/ 309332 w 1573856"/>
                <a:gd name="connsiteY23" fmla="*/ 1060568 h 1084363"/>
                <a:gd name="connsiteX24" fmla="*/ 309332 w 1573856"/>
                <a:gd name="connsiteY24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105377 w 1573856"/>
                <a:gd name="connsiteY18" fmla="*/ 679851 h 1084363"/>
                <a:gd name="connsiteX19" fmla="*/ 135970 w 1573856"/>
                <a:gd name="connsiteY19" fmla="*/ 724042 h 1084363"/>
                <a:gd name="connsiteX20" fmla="*/ 278739 w 1573856"/>
                <a:gd name="connsiteY20" fmla="*/ 1023176 h 1084363"/>
                <a:gd name="connsiteX21" fmla="*/ 295735 w 1573856"/>
                <a:gd name="connsiteY21" fmla="*/ 1040172 h 1084363"/>
                <a:gd name="connsiteX22" fmla="*/ 309332 w 1573856"/>
                <a:gd name="connsiteY22" fmla="*/ 1060568 h 1084363"/>
                <a:gd name="connsiteX23" fmla="*/ 309332 w 1573856"/>
                <a:gd name="connsiteY23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105377 w 1573856"/>
                <a:gd name="connsiteY18" fmla="*/ 679851 h 1084363"/>
                <a:gd name="connsiteX19" fmla="*/ 278739 w 1573856"/>
                <a:gd name="connsiteY19" fmla="*/ 1023176 h 1084363"/>
                <a:gd name="connsiteX20" fmla="*/ 295735 w 1573856"/>
                <a:gd name="connsiteY20" fmla="*/ 1040172 h 1084363"/>
                <a:gd name="connsiteX21" fmla="*/ 309332 w 1573856"/>
                <a:gd name="connsiteY21" fmla="*/ 1060568 h 1084363"/>
                <a:gd name="connsiteX22" fmla="*/ 309332 w 1573856"/>
                <a:gd name="connsiteY22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278739 w 1573856"/>
                <a:gd name="connsiteY18" fmla="*/ 1023176 h 1084363"/>
                <a:gd name="connsiteX19" fmla="*/ 295735 w 1573856"/>
                <a:gd name="connsiteY19" fmla="*/ 1040172 h 1084363"/>
                <a:gd name="connsiteX20" fmla="*/ 309332 w 1573856"/>
                <a:gd name="connsiteY20" fmla="*/ 1060568 h 1084363"/>
                <a:gd name="connsiteX21" fmla="*/ 309332 w 1573856"/>
                <a:gd name="connsiteY21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278739 w 1573856"/>
                <a:gd name="connsiteY17" fmla="*/ 1023176 h 1084363"/>
                <a:gd name="connsiteX18" fmla="*/ 295735 w 1573856"/>
                <a:gd name="connsiteY18" fmla="*/ 1040172 h 1084363"/>
                <a:gd name="connsiteX19" fmla="*/ 309332 w 1573856"/>
                <a:gd name="connsiteY19" fmla="*/ 1060568 h 1084363"/>
                <a:gd name="connsiteX20" fmla="*/ 309332 w 1573856"/>
                <a:gd name="connsiteY20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278739 w 1573856"/>
                <a:gd name="connsiteY16" fmla="*/ 1023176 h 1084363"/>
                <a:gd name="connsiteX17" fmla="*/ 295735 w 1573856"/>
                <a:gd name="connsiteY17" fmla="*/ 1040172 h 1084363"/>
                <a:gd name="connsiteX18" fmla="*/ 309332 w 1573856"/>
                <a:gd name="connsiteY18" fmla="*/ 1060568 h 1084363"/>
                <a:gd name="connsiteX19" fmla="*/ 309332 w 1573856"/>
                <a:gd name="connsiteY19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278739 w 1573856"/>
                <a:gd name="connsiteY15" fmla="*/ 1023176 h 1084363"/>
                <a:gd name="connsiteX16" fmla="*/ 295735 w 1573856"/>
                <a:gd name="connsiteY16" fmla="*/ 1040172 h 1084363"/>
                <a:gd name="connsiteX17" fmla="*/ 309332 w 1573856"/>
                <a:gd name="connsiteY17" fmla="*/ 1060568 h 1084363"/>
                <a:gd name="connsiteX18" fmla="*/ 309332 w 1573856"/>
                <a:gd name="connsiteY18" fmla="*/ 1074165 h 1084363"/>
                <a:gd name="connsiteX0" fmla="*/ 316770 w 1581294"/>
                <a:gd name="connsiteY0" fmla="*/ 1074165 h 1084363"/>
                <a:gd name="connsiteX1" fmla="*/ 316770 w 1581294"/>
                <a:gd name="connsiteY1" fmla="*/ 1074165 h 1084363"/>
                <a:gd name="connsiteX2" fmla="*/ 813062 w 1581294"/>
                <a:gd name="connsiteY2" fmla="*/ 1084363 h 1084363"/>
                <a:gd name="connsiteX3" fmla="*/ 1214174 w 1581294"/>
                <a:gd name="connsiteY3" fmla="*/ 1080964 h 1084363"/>
                <a:gd name="connsiteX4" fmla="*/ 1299156 w 1581294"/>
                <a:gd name="connsiteY4" fmla="*/ 1077564 h 1084363"/>
                <a:gd name="connsiteX5" fmla="*/ 1394335 w 1581294"/>
                <a:gd name="connsiteY5" fmla="*/ 1074165 h 1084363"/>
                <a:gd name="connsiteX6" fmla="*/ 1492913 w 1581294"/>
                <a:gd name="connsiteY6" fmla="*/ 1077564 h 1084363"/>
                <a:gd name="connsiteX7" fmla="*/ 1537103 w 1581294"/>
                <a:gd name="connsiteY7" fmla="*/ 1080964 h 1084363"/>
                <a:gd name="connsiteX8" fmla="*/ 1581294 w 1581294"/>
                <a:gd name="connsiteY8" fmla="*/ 1077564 h 1084363"/>
                <a:gd name="connsiteX9" fmla="*/ 1567697 w 1581294"/>
                <a:gd name="connsiteY9" fmla="*/ 1070766 h 1084363"/>
                <a:gd name="connsiteX10" fmla="*/ 945633 w 1581294"/>
                <a:gd name="connsiteY10" fmla="*/ 0 h 1084363"/>
                <a:gd name="connsiteX11" fmla="*/ 313371 w 1581294"/>
                <a:gd name="connsiteY11" fmla="*/ 3399 h 1084363"/>
                <a:gd name="connsiteX12" fmla="*/ 7438 w 1581294"/>
                <a:gd name="connsiteY12" fmla="*/ 540482 h 1084363"/>
                <a:gd name="connsiteX13" fmla="*/ 24434 w 1581294"/>
                <a:gd name="connsiteY13" fmla="*/ 564277 h 1084363"/>
                <a:gd name="connsiteX14" fmla="*/ 286177 w 1581294"/>
                <a:gd name="connsiteY14" fmla="*/ 1023176 h 1084363"/>
                <a:gd name="connsiteX15" fmla="*/ 303173 w 1581294"/>
                <a:gd name="connsiteY15" fmla="*/ 1040172 h 1084363"/>
                <a:gd name="connsiteX16" fmla="*/ 316770 w 1581294"/>
                <a:gd name="connsiteY16" fmla="*/ 1060568 h 1084363"/>
                <a:gd name="connsiteX17" fmla="*/ 316770 w 1581294"/>
                <a:gd name="connsiteY17" fmla="*/ 1074165 h 1084363"/>
                <a:gd name="connsiteX0" fmla="*/ 309397 w 1573921"/>
                <a:gd name="connsiteY0" fmla="*/ 1074165 h 1084363"/>
                <a:gd name="connsiteX1" fmla="*/ 309397 w 1573921"/>
                <a:gd name="connsiteY1" fmla="*/ 1074165 h 1084363"/>
                <a:gd name="connsiteX2" fmla="*/ 805689 w 1573921"/>
                <a:gd name="connsiteY2" fmla="*/ 1084363 h 1084363"/>
                <a:gd name="connsiteX3" fmla="*/ 1206801 w 1573921"/>
                <a:gd name="connsiteY3" fmla="*/ 1080964 h 1084363"/>
                <a:gd name="connsiteX4" fmla="*/ 1291783 w 1573921"/>
                <a:gd name="connsiteY4" fmla="*/ 1077564 h 1084363"/>
                <a:gd name="connsiteX5" fmla="*/ 1386962 w 1573921"/>
                <a:gd name="connsiteY5" fmla="*/ 1074165 h 1084363"/>
                <a:gd name="connsiteX6" fmla="*/ 1485540 w 1573921"/>
                <a:gd name="connsiteY6" fmla="*/ 1077564 h 1084363"/>
                <a:gd name="connsiteX7" fmla="*/ 1529730 w 1573921"/>
                <a:gd name="connsiteY7" fmla="*/ 1080964 h 1084363"/>
                <a:gd name="connsiteX8" fmla="*/ 1573921 w 1573921"/>
                <a:gd name="connsiteY8" fmla="*/ 1077564 h 1084363"/>
                <a:gd name="connsiteX9" fmla="*/ 1560324 w 1573921"/>
                <a:gd name="connsiteY9" fmla="*/ 1070766 h 1084363"/>
                <a:gd name="connsiteX10" fmla="*/ 938260 w 1573921"/>
                <a:gd name="connsiteY10" fmla="*/ 0 h 1084363"/>
                <a:gd name="connsiteX11" fmla="*/ 305998 w 1573921"/>
                <a:gd name="connsiteY11" fmla="*/ 3399 h 1084363"/>
                <a:gd name="connsiteX12" fmla="*/ 65 w 1573921"/>
                <a:gd name="connsiteY12" fmla="*/ 540482 h 1084363"/>
                <a:gd name="connsiteX13" fmla="*/ 278804 w 1573921"/>
                <a:gd name="connsiteY13" fmla="*/ 1023176 h 1084363"/>
                <a:gd name="connsiteX14" fmla="*/ 295800 w 1573921"/>
                <a:gd name="connsiteY14" fmla="*/ 1040172 h 1084363"/>
                <a:gd name="connsiteX15" fmla="*/ 309397 w 1573921"/>
                <a:gd name="connsiteY15" fmla="*/ 1060568 h 1084363"/>
                <a:gd name="connsiteX16" fmla="*/ 309397 w 1573921"/>
                <a:gd name="connsiteY16" fmla="*/ 1074165 h 1084363"/>
                <a:gd name="connsiteX0" fmla="*/ 309341 w 1573865"/>
                <a:gd name="connsiteY0" fmla="*/ 1074165 h 1084363"/>
                <a:gd name="connsiteX1" fmla="*/ 309341 w 1573865"/>
                <a:gd name="connsiteY1" fmla="*/ 1074165 h 1084363"/>
                <a:gd name="connsiteX2" fmla="*/ 805633 w 1573865"/>
                <a:gd name="connsiteY2" fmla="*/ 1084363 h 1084363"/>
                <a:gd name="connsiteX3" fmla="*/ 1206745 w 1573865"/>
                <a:gd name="connsiteY3" fmla="*/ 1080964 h 1084363"/>
                <a:gd name="connsiteX4" fmla="*/ 1291727 w 1573865"/>
                <a:gd name="connsiteY4" fmla="*/ 1077564 h 1084363"/>
                <a:gd name="connsiteX5" fmla="*/ 1386906 w 1573865"/>
                <a:gd name="connsiteY5" fmla="*/ 1074165 h 1084363"/>
                <a:gd name="connsiteX6" fmla="*/ 1485484 w 1573865"/>
                <a:gd name="connsiteY6" fmla="*/ 1077564 h 1084363"/>
                <a:gd name="connsiteX7" fmla="*/ 1529674 w 1573865"/>
                <a:gd name="connsiteY7" fmla="*/ 1080964 h 1084363"/>
                <a:gd name="connsiteX8" fmla="*/ 1573865 w 1573865"/>
                <a:gd name="connsiteY8" fmla="*/ 1077564 h 1084363"/>
                <a:gd name="connsiteX9" fmla="*/ 1560268 w 1573865"/>
                <a:gd name="connsiteY9" fmla="*/ 1070766 h 1084363"/>
                <a:gd name="connsiteX10" fmla="*/ 938204 w 1573865"/>
                <a:gd name="connsiteY10" fmla="*/ 0 h 1084363"/>
                <a:gd name="connsiteX11" fmla="*/ 305942 w 1573865"/>
                <a:gd name="connsiteY11" fmla="*/ 3399 h 1084363"/>
                <a:gd name="connsiteX12" fmla="*/ 9 w 1573865"/>
                <a:gd name="connsiteY12" fmla="*/ 540482 h 1084363"/>
                <a:gd name="connsiteX13" fmla="*/ 295744 w 1573865"/>
                <a:gd name="connsiteY13" fmla="*/ 1040172 h 1084363"/>
                <a:gd name="connsiteX14" fmla="*/ 309341 w 1573865"/>
                <a:gd name="connsiteY14" fmla="*/ 1060568 h 1084363"/>
                <a:gd name="connsiteX15" fmla="*/ 309341 w 1573865"/>
                <a:gd name="connsiteY15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309332 w 1573856"/>
                <a:gd name="connsiteY13" fmla="*/ 1060568 h 1084363"/>
                <a:gd name="connsiteX14" fmla="*/ 309332 w 1573856"/>
                <a:gd name="connsiteY14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309332 w 1573856"/>
                <a:gd name="connsiteY13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309332 w 1573856"/>
                <a:gd name="connsiteY13" fmla="*/ 1074165 h 1084363"/>
                <a:gd name="connsiteX0" fmla="*/ 309332 w 1573856"/>
                <a:gd name="connsiteY0" fmla="*/ 1074165 h 1080964"/>
                <a:gd name="connsiteX1" fmla="*/ 309332 w 1573856"/>
                <a:gd name="connsiteY1" fmla="*/ 1074165 h 1080964"/>
                <a:gd name="connsiteX2" fmla="*/ 1206736 w 1573856"/>
                <a:gd name="connsiteY2" fmla="*/ 1080964 h 1080964"/>
                <a:gd name="connsiteX3" fmla="*/ 1291718 w 1573856"/>
                <a:gd name="connsiteY3" fmla="*/ 1077564 h 1080964"/>
                <a:gd name="connsiteX4" fmla="*/ 1386897 w 1573856"/>
                <a:gd name="connsiteY4" fmla="*/ 1074165 h 1080964"/>
                <a:gd name="connsiteX5" fmla="*/ 1485475 w 1573856"/>
                <a:gd name="connsiteY5" fmla="*/ 1077564 h 1080964"/>
                <a:gd name="connsiteX6" fmla="*/ 1529665 w 1573856"/>
                <a:gd name="connsiteY6" fmla="*/ 1080964 h 1080964"/>
                <a:gd name="connsiteX7" fmla="*/ 1573856 w 1573856"/>
                <a:gd name="connsiteY7" fmla="*/ 1077564 h 1080964"/>
                <a:gd name="connsiteX8" fmla="*/ 1560259 w 1573856"/>
                <a:gd name="connsiteY8" fmla="*/ 1070766 h 1080964"/>
                <a:gd name="connsiteX9" fmla="*/ 938195 w 1573856"/>
                <a:gd name="connsiteY9" fmla="*/ 0 h 1080964"/>
                <a:gd name="connsiteX10" fmla="*/ 305933 w 1573856"/>
                <a:gd name="connsiteY10" fmla="*/ 3399 h 1080964"/>
                <a:gd name="connsiteX11" fmla="*/ 0 w 1573856"/>
                <a:gd name="connsiteY11" fmla="*/ 540482 h 1080964"/>
                <a:gd name="connsiteX12" fmla="*/ 309332 w 1573856"/>
                <a:gd name="connsiteY12" fmla="*/ 1074165 h 1080964"/>
                <a:gd name="connsiteX0" fmla="*/ 309332 w 1573856"/>
                <a:gd name="connsiteY0" fmla="*/ 1074165 h 1080964"/>
                <a:gd name="connsiteX1" fmla="*/ 309332 w 1573856"/>
                <a:gd name="connsiteY1" fmla="*/ 1074165 h 1080964"/>
                <a:gd name="connsiteX2" fmla="*/ 1291718 w 1573856"/>
                <a:gd name="connsiteY2" fmla="*/ 1077564 h 1080964"/>
                <a:gd name="connsiteX3" fmla="*/ 1386897 w 1573856"/>
                <a:gd name="connsiteY3" fmla="*/ 1074165 h 1080964"/>
                <a:gd name="connsiteX4" fmla="*/ 1485475 w 1573856"/>
                <a:gd name="connsiteY4" fmla="*/ 1077564 h 1080964"/>
                <a:gd name="connsiteX5" fmla="*/ 1529665 w 1573856"/>
                <a:gd name="connsiteY5" fmla="*/ 1080964 h 1080964"/>
                <a:gd name="connsiteX6" fmla="*/ 1573856 w 1573856"/>
                <a:gd name="connsiteY6" fmla="*/ 1077564 h 1080964"/>
                <a:gd name="connsiteX7" fmla="*/ 1560259 w 1573856"/>
                <a:gd name="connsiteY7" fmla="*/ 1070766 h 1080964"/>
                <a:gd name="connsiteX8" fmla="*/ 938195 w 1573856"/>
                <a:gd name="connsiteY8" fmla="*/ 0 h 1080964"/>
                <a:gd name="connsiteX9" fmla="*/ 305933 w 1573856"/>
                <a:gd name="connsiteY9" fmla="*/ 3399 h 1080964"/>
                <a:gd name="connsiteX10" fmla="*/ 0 w 1573856"/>
                <a:gd name="connsiteY10" fmla="*/ 540482 h 1080964"/>
                <a:gd name="connsiteX11" fmla="*/ 309332 w 1573856"/>
                <a:gd name="connsiteY11" fmla="*/ 1074165 h 1080964"/>
                <a:gd name="connsiteX0" fmla="*/ 309332 w 1573856"/>
                <a:gd name="connsiteY0" fmla="*/ 1074165 h 1080964"/>
                <a:gd name="connsiteX1" fmla="*/ 309332 w 1573856"/>
                <a:gd name="connsiteY1" fmla="*/ 1074165 h 1080964"/>
                <a:gd name="connsiteX2" fmla="*/ 1386897 w 1573856"/>
                <a:gd name="connsiteY2" fmla="*/ 1074165 h 1080964"/>
                <a:gd name="connsiteX3" fmla="*/ 1485475 w 1573856"/>
                <a:gd name="connsiteY3" fmla="*/ 1077564 h 1080964"/>
                <a:gd name="connsiteX4" fmla="*/ 1529665 w 1573856"/>
                <a:gd name="connsiteY4" fmla="*/ 1080964 h 1080964"/>
                <a:gd name="connsiteX5" fmla="*/ 1573856 w 1573856"/>
                <a:gd name="connsiteY5" fmla="*/ 1077564 h 1080964"/>
                <a:gd name="connsiteX6" fmla="*/ 1560259 w 1573856"/>
                <a:gd name="connsiteY6" fmla="*/ 1070766 h 1080964"/>
                <a:gd name="connsiteX7" fmla="*/ 938195 w 1573856"/>
                <a:gd name="connsiteY7" fmla="*/ 0 h 1080964"/>
                <a:gd name="connsiteX8" fmla="*/ 305933 w 1573856"/>
                <a:gd name="connsiteY8" fmla="*/ 3399 h 1080964"/>
                <a:gd name="connsiteX9" fmla="*/ 0 w 1573856"/>
                <a:gd name="connsiteY9" fmla="*/ 540482 h 1080964"/>
                <a:gd name="connsiteX10" fmla="*/ 309332 w 1573856"/>
                <a:gd name="connsiteY10" fmla="*/ 1074165 h 1080964"/>
                <a:gd name="connsiteX0" fmla="*/ 309332 w 1573856"/>
                <a:gd name="connsiteY0" fmla="*/ 1074165 h 1080964"/>
                <a:gd name="connsiteX1" fmla="*/ 309332 w 1573856"/>
                <a:gd name="connsiteY1" fmla="*/ 1074165 h 1080964"/>
                <a:gd name="connsiteX2" fmla="*/ 1485475 w 1573856"/>
                <a:gd name="connsiteY2" fmla="*/ 1077564 h 1080964"/>
                <a:gd name="connsiteX3" fmla="*/ 1529665 w 1573856"/>
                <a:gd name="connsiteY3" fmla="*/ 1080964 h 1080964"/>
                <a:gd name="connsiteX4" fmla="*/ 1573856 w 1573856"/>
                <a:gd name="connsiteY4" fmla="*/ 1077564 h 1080964"/>
                <a:gd name="connsiteX5" fmla="*/ 1560259 w 1573856"/>
                <a:gd name="connsiteY5" fmla="*/ 1070766 h 1080964"/>
                <a:gd name="connsiteX6" fmla="*/ 938195 w 1573856"/>
                <a:gd name="connsiteY6" fmla="*/ 0 h 1080964"/>
                <a:gd name="connsiteX7" fmla="*/ 305933 w 1573856"/>
                <a:gd name="connsiteY7" fmla="*/ 3399 h 1080964"/>
                <a:gd name="connsiteX8" fmla="*/ 0 w 1573856"/>
                <a:gd name="connsiteY8" fmla="*/ 540482 h 1080964"/>
                <a:gd name="connsiteX9" fmla="*/ 309332 w 1573856"/>
                <a:gd name="connsiteY9" fmla="*/ 1074165 h 1080964"/>
                <a:gd name="connsiteX0" fmla="*/ 309332 w 1573856"/>
                <a:gd name="connsiteY0" fmla="*/ 1074165 h 1080964"/>
                <a:gd name="connsiteX1" fmla="*/ 309332 w 1573856"/>
                <a:gd name="connsiteY1" fmla="*/ 1074165 h 1080964"/>
                <a:gd name="connsiteX2" fmla="*/ 1529665 w 1573856"/>
                <a:gd name="connsiteY2" fmla="*/ 1080964 h 1080964"/>
                <a:gd name="connsiteX3" fmla="*/ 1573856 w 1573856"/>
                <a:gd name="connsiteY3" fmla="*/ 1077564 h 1080964"/>
                <a:gd name="connsiteX4" fmla="*/ 1560259 w 1573856"/>
                <a:gd name="connsiteY4" fmla="*/ 1070766 h 1080964"/>
                <a:gd name="connsiteX5" fmla="*/ 938195 w 1573856"/>
                <a:gd name="connsiteY5" fmla="*/ 0 h 1080964"/>
                <a:gd name="connsiteX6" fmla="*/ 305933 w 1573856"/>
                <a:gd name="connsiteY6" fmla="*/ 3399 h 1080964"/>
                <a:gd name="connsiteX7" fmla="*/ 0 w 1573856"/>
                <a:gd name="connsiteY7" fmla="*/ 540482 h 1080964"/>
                <a:gd name="connsiteX8" fmla="*/ 309332 w 1573856"/>
                <a:gd name="connsiteY8" fmla="*/ 1074165 h 1080964"/>
                <a:gd name="connsiteX0" fmla="*/ 309332 w 1573856"/>
                <a:gd name="connsiteY0" fmla="*/ 1074165 h 1077564"/>
                <a:gd name="connsiteX1" fmla="*/ 309332 w 1573856"/>
                <a:gd name="connsiteY1" fmla="*/ 1074165 h 1077564"/>
                <a:gd name="connsiteX2" fmla="*/ 1573856 w 1573856"/>
                <a:gd name="connsiteY2" fmla="*/ 1077564 h 1077564"/>
                <a:gd name="connsiteX3" fmla="*/ 1560259 w 1573856"/>
                <a:gd name="connsiteY3" fmla="*/ 1070766 h 1077564"/>
                <a:gd name="connsiteX4" fmla="*/ 938195 w 1573856"/>
                <a:gd name="connsiteY4" fmla="*/ 0 h 1077564"/>
                <a:gd name="connsiteX5" fmla="*/ 305933 w 1573856"/>
                <a:gd name="connsiteY5" fmla="*/ 3399 h 1077564"/>
                <a:gd name="connsiteX6" fmla="*/ 0 w 1573856"/>
                <a:gd name="connsiteY6" fmla="*/ 540482 h 1077564"/>
                <a:gd name="connsiteX7" fmla="*/ 309332 w 1573856"/>
                <a:gd name="connsiteY7" fmla="*/ 1074165 h 1077564"/>
                <a:gd name="connsiteX0" fmla="*/ 309332 w 1573856"/>
                <a:gd name="connsiteY0" fmla="*/ 1074165 h 1077564"/>
                <a:gd name="connsiteX1" fmla="*/ 309332 w 1573856"/>
                <a:gd name="connsiteY1" fmla="*/ 1074165 h 1077564"/>
                <a:gd name="connsiteX2" fmla="*/ 1573856 w 1573856"/>
                <a:gd name="connsiteY2" fmla="*/ 1077564 h 1077564"/>
                <a:gd name="connsiteX3" fmla="*/ 938195 w 1573856"/>
                <a:gd name="connsiteY3" fmla="*/ 0 h 1077564"/>
                <a:gd name="connsiteX4" fmla="*/ 305933 w 1573856"/>
                <a:gd name="connsiteY4" fmla="*/ 3399 h 1077564"/>
                <a:gd name="connsiteX5" fmla="*/ 0 w 1573856"/>
                <a:gd name="connsiteY5" fmla="*/ 540482 h 1077564"/>
                <a:gd name="connsiteX6" fmla="*/ 309332 w 1573856"/>
                <a:gd name="connsiteY6" fmla="*/ 1074165 h 1077564"/>
                <a:gd name="connsiteX0" fmla="*/ 309332 w 1573856"/>
                <a:gd name="connsiteY0" fmla="*/ 1077564 h 1080963"/>
                <a:gd name="connsiteX1" fmla="*/ 309332 w 1573856"/>
                <a:gd name="connsiteY1" fmla="*/ 1077564 h 1080963"/>
                <a:gd name="connsiteX2" fmla="*/ 1573856 w 1573856"/>
                <a:gd name="connsiteY2" fmla="*/ 1080963 h 1080963"/>
                <a:gd name="connsiteX3" fmla="*/ 948393 w 1573856"/>
                <a:gd name="connsiteY3" fmla="*/ 0 h 1080963"/>
                <a:gd name="connsiteX4" fmla="*/ 305933 w 1573856"/>
                <a:gd name="connsiteY4" fmla="*/ 6798 h 1080963"/>
                <a:gd name="connsiteX5" fmla="*/ 0 w 1573856"/>
                <a:gd name="connsiteY5" fmla="*/ 543881 h 1080963"/>
                <a:gd name="connsiteX6" fmla="*/ 309332 w 1573856"/>
                <a:gd name="connsiteY6" fmla="*/ 1077564 h 1080963"/>
                <a:gd name="connsiteX0" fmla="*/ 309332 w 1588058"/>
                <a:gd name="connsiteY0" fmla="*/ 1178701 h 1182100"/>
                <a:gd name="connsiteX1" fmla="*/ 309332 w 1588058"/>
                <a:gd name="connsiteY1" fmla="*/ 1178701 h 1182100"/>
                <a:gd name="connsiteX2" fmla="*/ 1573856 w 1588058"/>
                <a:gd name="connsiteY2" fmla="*/ 1182100 h 1182100"/>
                <a:gd name="connsiteX3" fmla="*/ 948393 w 1588058"/>
                <a:gd name="connsiteY3" fmla="*/ 101137 h 1182100"/>
                <a:gd name="connsiteX4" fmla="*/ 305933 w 1588058"/>
                <a:gd name="connsiteY4" fmla="*/ 107935 h 1182100"/>
                <a:gd name="connsiteX5" fmla="*/ 0 w 1588058"/>
                <a:gd name="connsiteY5" fmla="*/ 645018 h 1182100"/>
                <a:gd name="connsiteX6" fmla="*/ 309332 w 1588058"/>
                <a:gd name="connsiteY6" fmla="*/ 1178701 h 1182100"/>
                <a:gd name="connsiteX0" fmla="*/ 309332 w 1573856"/>
                <a:gd name="connsiteY0" fmla="*/ 1178701 h 1182100"/>
                <a:gd name="connsiteX1" fmla="*/ 309332 w 1573856"/>
                <a:gd name="connsiteY1" fmla="*/ 1178701 h 1182100"/>
                <a:gd name="connsiteX2" fmla="*/ 1573856 w 1573856"/>
                <a:gd name="connsiteY2" fmla="*/ 1182100 h 1182100"/>
                <a:gd name="connsiteX3" fmla="*/ 948393 w 1573856"/>
                <a:gd name="connsiteY3" fmla="*/ 101137 h 1182100"/>
                <a:gd name="connsiteX4" fmla="*/ 305933 w 1573856"/>
                <a:gd name="connsiteY4" fmla="*/ 107935 h 1182100"/>
                <a:gd name="connsiteX5" fmla="*/ 0 w 1573856"/>
                <a:gd name="connsiteY5" fmla="*/ 645018 h 1182100"/>
                <a:gd name="connsiteX6" fmla="*/ 309332 w 1573856"/>
                <a:gd name="connsiteY6" fmla="*/ 1178701 h 1182100"/>
                <a:gd name="connsiteX0" fmla="*/ 309332 w 1573856"/>
                <a:gd name="connsiteY0" fmla="*/ 1077564 h 1080963"/>
                <a:gd name="connsiteX1" fmla="*/ 309332 w 1573856"/>
                <a:gd name="connsiteY1" fmla="*/ 1077564 h 1080963"/>
                <a:gd name="connsiteX2" fmla="*/ 1573856 w 1573856"/>
                <a:gd name="connsiteY2" fmla="*/ 1080963 h 1080963"/>
                <a:gd name="connsiteX3" fmla="*/ 948393 w 1573856"/>
                <a:gd name="connsiteY3" fmla="*/ 0 h 1080963"/>
                <a:gd name="connsiteX4" fmla="*/ 305933 w 1573856"/>
                <a:gd name="connsiteY4" fmla="*/ 6798 h 1080963"/>
                <a:gd name="connsiteX5" fmla="*/ 0 w 1573856"/>
                <a:gd name="connsiteY5" fmla="*/ 543881 h 1080963"/>
                <a:gd name="connsiteX6" fmla="*/ 309332 w 1573856"/>
                <a:gd name="connsiteY6" fmla="*/ 1077564 h 1080963"/>
                <a:gd name="connsiteX0" fmla="*/ 319530 w 1573856"/>
                <a:gd name="connsiteY0" fmla="*/ 1074165 h 1080963"/>
                <a:gd name="connsiteX1" fmla="*/ 309332 w 1573856"/>
                <a:gd name="connsiteY1" fmla="*/ 1077564 h 1080963"/>
                <a:gd name="connsiteX2" fmla="*/ 1573856 w 1573856"/>
                <a:gd name="connsiteY2" fmla="*/ 1080963 h 1080963"/>
                <a:gd name="connsiteX3" fmla="*/ 948393 w 1573856"/>
                <a:gd name="connsiteY3" fmla="*/ 0 h 1080963"/>
                <a:gd name="connsiteX4" fmla="*/ 305933 w 1573856"/>
                <a:gd name="connsiteY4" fmla="*/ 6798 h 1080963"/>
                <a:gd name="connsiteX5" fmla="*/ 0 w 1573856"/>
                <a:gd name="connsiteY5" fmla="*/ 543881 h 1080963"/>
                <a:gd name="connsiteX6" fmla="*/ 319530 w 1573856"/>
                <a:gd name="connsiteY6" fmla="*/ 1074165 h 1080963"/>
                <a:gd name="connsiteX0" fmla="*/ 319530 w 1573856"/>
                <a:gd name="connsiteY0" fmla="*/ 1074165 h 1181760"/>
                <a:gd name="connsiteX1" fmla="*/ 1573856 w 1573856"/>
                <a:gd name="connsiteY1" fmla="*/ 1080963 h 1181760"/>
                <a:gd name="connsiteX2" fmla="*/ 948393 w 1573856"/>
                <a:gd name="connsiteY2" fmla="*/ 0 h 1181760"/>
                <a:gd name="connsiteX3" fmla="*/ 305933 w 1573856"/>
                <a:gd name="connsiteY3" fmla="*/ 6798 h 1181760"/>
                <a:gd name="connsiteX4" fmla="*/ 0 w 1573856"/>
                <a:gd name="connsiteY4" fmla="*/ 543881 h 1181760"/>
                <a:gd name="connsiteX5" fmla="*/ 319530 w 1573856"/>
                <a:gd name="connsiteY5" fmla="*/ 1074165 h 1181760"/>
                <a:gd name="connsiteX0" fmla="*/ 319530 w 1573856"/>
                <a:gd name="connsiteY0" fmla="*/ 1074165 h 1080963"/>
                <a:gd name="connsiteX1" fmla="*/ 1573856 w 1573856"/>
                <a:gd name="connsiteY1" fmla="*/ 1080963 h 1080963"/>
                <a:gd name="connsiteX2" fmla="*/ 948393 w 1573856"/>
                <a:gd name="connsiteY2" fmla="*/ 0 h 1080963"/>
                <a:gd name="connsiteX3" fmla="*/ 305933 w 1573856"/>
                <a:gd name="connsiteY3" fmla="*/ 6798 h 1080963"/>
                <a:gd name="connsiteX4" fmla="*/ 0 w 1573856"/>
                <a:gd name="connsiteY4" fmla="*/ 543881 h 1080963"/>
                <a:gd name="connsiteX5" fmla="*/ 319530 w 1573856"/>
                <a:gd name="connsiteY5" fmla="*/ 1074165 h 1080963"/>
                <a:gd name="connsiteX0" fmla="*/ 319530 w 1567057"/>
                <a:gd name="connsiteY0" fmla="*/ 1151991 h 1151991"/>
                <a:gd name="connsiteX1" fmla="*/ 1567057 w 1567057"/>
                <a:gd name="connsiteY1" fmla="*/ 1151991 h 1151991"/>
                <a:gd name="connsiteX2" fmla="*/ 948393 w 1567057"/>
                <a:gd name="connsiteY2" fmla="*/ 77826 h 1151991"/>
                <a:gd name="connsiteX3" fmla="*/ 305933 w 1567057"/>
                <a:gd name="connsiteY3" fmla="*/ 84624 h 1151991"/>
                <a:gd name="connsiteX4" fmla="*/ 0 w 1567057"/>
                <a:gd name="connsiteY4" fmla="*/ 621707 h 1151991"/>
                <a:gd name="connsiteX5" fmla="*/ 319530 w 1567057"/>
                <a:gd name="connsiteY5" fmla="*/ 1151991 h 1151991"/>
                <a:gd name="connsiteX0" fmla="*/ 319530 w 1567057"/>
                <a:gd name="connsiteY0" fmla="*/ 1151991 h 1151991"/>
                <a:gd name="connsiteX1" fmla="*/ 1567057 w 1567057"/>
                <a:gd name="connsiteY1" fmla="*/ 1151991 h 1151991"/>
                <a:gd name="connsiteX2" fmla="*/ 948393 w 1567057"/>
                <a:gd name="connsiteY2" fmla="*/ 77826 h 1151991"/>
                <a:gd name="connsiteX3" fmla="*/ 305933 w 1567057"/>
                <a:gd name="connsiteY3" fmla="*/ 84624 h 1151991"/>
                <a:gd name="connsiteX4" fmla="*/ 0 w 1567057"/>
                <a:gd name="connsiteY4" fmla="*/ 621707 h 1151991"/>
                <a:gd name="connsiteX5" fmla="*/ 319530 w 1567057"/>
                <a:gd name="connsiteY5" fmla="*/ 1151991 h 1151991"/>
                <a:gd name="connsiteX0" fmla="*/ 319530 w 1567057"/>
                <a:gd name="connsiteY0" fmla="*/ 1074165 h 1074165"/>
                <a:gd name="connsiteX1" fmla="*/ 1567057 w 1567057"/>
                <a:gd name="connsiteY1" fmla="*/ 1074165 h 1074165"/>
                <a:gd name="connsiteX2" fmla="*/ 948393 w 1567057"/>
                <a:gd name="connsiteY2" fmla="*/ 0 h 1074165"/>
                <a:gd name="connsiteX3" fmla="*/ 305933 w 1567057"/>
                <a:gd name="connsiteY3" fmla="*/ 6798 h 1074165"/>
                <a:gd name="connsiteX4" fmla="*/ 0 w 1567057"/>
                <a:gd name="connsiteY4" fmla="*/ 543881 h 1074165"/>
                <a:gd name="connsiteX5" fmla="*/ 319530 w 1567057"/>
                <a:gd name="connsiteY5" fmla="*/ 1074165 h 1074165"/>
                <a:gd name="connsiteX0" fmla="*/ 329856 w 1577383"/>
                <a:gd name="connsiteY0" fmla="*/ 1074165 h 1074165"/>
                <a:gd name="connsiteX1" fmla="*/ 1577383 w 1577383"/>
                <a:gd name="connsiteY1" fmla="*/ 1074165 h 1074165"/>
                <a:gd name="connsiteX2" fmla="*/ 958719 w 1577383"/>
                <a:gd name="connsiteY2" fmla="*/ 0 h 1074165"/>
                <a:gd name="connsiteX3" fmla="*/ 316259 w 1577383"/>
                <a:gd name="connsiteY3" fmla="*/ 6798 h 1074165"/>
                <a:gd name="connsiteX4" fmla="*/ 0 w 1577383"/>
                <a:gd name="connsiteY4" fmla="*/ 540482 h 1074165"/>
                <a:gd name="connsiteX5" fmla="*/ 329856 w 1577383"/>
                <a:gd name="connsiteY5" fmla="*/ 1074165 h 1074165"/>
                <a:gd name="connsiteX0" fmla="*/ 329856 w 1577383"/>
                <a:gd name="connsiteY0" fmla="*/ 1074165 h 1074165"/>
                <a:gd name="connsiteX1" fmla="*/ 1577383 w 1577383"/>
                <a:gd name="connsiteY1" fmla="*/ 1074165 h 1074165"/>
                <a:gd name="connsiteX2" fmla="*/ 944951 w 1577383"/>
                <a:gd name="connsiteY2" fmla="*/ 0 h 1074165"/>
                <a:gd name="connsiteX3" fmla="*/ 316259 w 1577383"/>
                <a:gd name="connsiteY3" fmla="*/ 6798 h 1074165"/>
                <a:gd name="connsiteX4" fmla="*/ 0 w 1577383"/>
                <a:gd name="connsiteY4" fmla="*/ 540482 h 1074165"/>
                <a:gd name="connsiteX5" fmla="*/ 329856 w 1577383"/>
                <a:gd name="connsiteY5" fmla="*/ 1074165 h 107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7383" h="1074165">
                  <a:moveTo>
                    <a:pt x="329856" y="1074165"/>
                  </a:moveTo>
                  <a:lnTo>
                    <a:pt x="1577383" y="1074165"/>
                  </a:lnTo>
                  <a:lnTo>
                    <a:pt x="944951" y="0"/>
                  </a:lnTo>
                  <a:lnTo>
                    <a:pt x="316259" y="6798"/>
                  </a:lnTo>
                  <a:lnTo>
                    <a:pt x="0" y="540482"/>
                  </a:lnTo>
                  <a:lnTo>
                    <a:pt x="329856" y="1074165"/>
                  </a:lnTo>
                  <a:close/>
                </a:path>
              </a:pathLst>
            </a:custGeom>
            <a:solidFill>
              <a:srgbClr val="00B050">
                <a:alpha val="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840" y="1844824"/>
              <a:ext cx="1438214" cy="830997"/>
            </a:xfrm>
            <a:prstGeom prst="rect">
              <a:avLst/>
            </a:prstGeom>
            <a:solidFill>
              <a:srgbClr val="00B050">
                <a:alpha val="5000"/>
              </a:srgbClr>
            </a:solidFill>
            <a:ln w="158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g</a:t>
              </a:r>
              <a:r>
                <a:rPr lang="en-US" sz="1200" dirty="0" smtClean="0"/>
                <a:t>ood performance</a:t>
              </a:r>
            </a:p>
            <a:p>
              <a:pPr algn="ctr"/>
              <a:r>
                <a:rPr lang="en-US" sz="1200" dirty="0" smtClean="0"/>
                <a:t>TP + TN &gt; 40%</a:t>
              </a:r>
            </a:p>
            <a:p>
              <a:pPr algn="ctr"/>
              <a:r>
                <a:rPr lang="en-US" sz="1200" dirty="0" smtClean="0"/>
                <a:t>FP &lt; 40%</a:t>
              </a:r>
            </a:p>
            <a:p>
              <a:pPr algn="ctr"/>
              <a:r>
                <a:rPr lang="en-US" sz="1200" dirty="0" smtClean="0"/>
                <a:t>FN &lt; 40%</a:t>
              </a:r>
              <a:endParaRPr lang="en-US" sz="12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78521" y="1412776"/>
            <a:ext cx="5650063" cy="4000500"/>
            <a:chOff x="4178521" y="1412776"/>
            <a:chExt cx="5650063" cy="4000500"/>
          </a:xfrm>
        </p:grpSpPr>
        <p:grpSp>
          <p:nvGrpSpPr>
            <p:cNvPr id="61" name="Group 60"/>
            <p:cNvGrpSpPr/>
            <p:nvPr/>
          </p:nvGrpSpPr>
          <p:grpSpPr>
            <a:xfrm>
              <a:off x="4685084" y="1412776"/>
              <a:ext cx="5143500" cy="4000500"/>
              <a:chOff x="4685084" y="1412776"/>
              <a:chExt cx="5143500" cy="40005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5084" y="1412776"/>
                <a:ext cx="5143500" cy="40005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6228184" y="1639833"/>
                <a:ext cx="14857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LESS COMPLICATED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6995160" y="3758184"/>
                <a:ext cx="1557782" cy="1074165"/>
              </a:xfrm>
              <a:custGeom>
                <a:avLst/>
                <a:gdLst>
                  <a:gd name="connsiteX0" fmla="*/ 309332 w 1573856"/>
                  <a:gd name="connsiteY0" fmla="*/ 1084363 h 1094561"/>
                  <a:gd name="connsiteX1" fmla="*/ 309332 w 1573856"/>
                  <a:gd name="connsiteY1" fmla="*/ 1084363 h 1094561"/>
                  <a:gd name="connsiteX2" fmla="*/ 805624 w 1573856"/>
                  <a:gd name="connsiteY2" fmla="*/ 1094561 h 1094561"/>
                  <a:gd name="connsiteX3" fmla="*/ 1206736 w 1573856"/>
                  <a:gd name="connsiteY3" fmla="*/ 1091162 h 1094561"/>
                  <a:gd name="connsiteX4" fmla="*/ 1291718 w 1573856"/>
                  <a:gd name="connsiteY4" fmla="*/ 1087762 h 1094561"/>
                  <a:gd name="connsiteX5" fmla="*/ 1386897 w 1573856"/>
                  <a:gd name="connsiteY5" fmla="*/ 1084363 h 1094561"/>
                  <a:gd name="connsiteX6" fmla="*/ 1485475 w 1573856"/>
                  <a:gd name="connsiteY6" fmla="*/ 1087762 h 1094561"/>
                  <a:gd name="connsiteX7" fmla="*/ 1529665 w 1573856"/>
                  <a:gd name="connsiteY7" fmla="*/ 1091162 h 1094561"/>
                  <a:gd name="connsiteX8" fmla="*/ 1573856 w 1573856"/>
                  <a:gd name="connsiteY8" fmla="*/ 1087762 h 1094561"/>
                  <a:gd name="connsiteX9" fmla="*/ 1560259 w 1573856"/>
                  <a:gd name="connsiteY9" fmla="*/ 1080964 h 1094561"/>
                  <a:gd name="connsiteX10" fmla="*/ 938195 w 1573856"/>
                  <a:gd name="connsiteY10" fmla="*/ 10198 h 1094561"/>
                  <a:gd name="connsiteX11" fmla="*/ 744437 w 1573856"/>
                  <a:gd name="connsiteY11" fmla="*/ 6799 h 1094561"/>
                  <a:gd name="connsiteX12" fmla="*/ 734239 w 1573856"/>
                  <a:gd name="connsiteY12" fmla="*/ 3399 h 1094561"/>
                  <a:gd name="connsiteX13" fmla="*/ 696848 w 1573856"/>
                  <a:gd name="connsiteY13" fmla="*/ 0 h 1094561"/>
                  <a:gd name="connsiteX14" fmla="*/ 584672 w 1573856"/>
                  <a:gd name="connsiteY14" fmla="*/ 3399 h 1094561"/>
                  <a:gd name="connsiteX15" fmla="*/ 574474 w 1573856"/>
                  <a:gd name="connsiteY15" fmla="*/ 6799 h 1094561"/>
                  <a:gd name="connsiteX16" fmla="*/ 533683 w 1573856"/>
                  <a:gd name="connsiteY16" fmla="*/ 13597 h 1094561"/>
                  <a:gd name="connsiteX17" fmla="*/ 523486 w 1573856"/>
                  <a:gd name="connsiteY17" fmla="*/ 16996 h 1094561"/>
                  <a:gd name="connsiteX18" fmla="*/ 329728 w 1573856"/>
                  <a:gd name="connsiteY18" fmla="*/ 16996 h 1094561"/>
                  <a:gd name="connsiteX19" fmla="*/ 305933 w 1573856"/>
                  <a:gd name="connsiteY19" fmla="*/ 13597 h 1094561"/>
                  <a:gd name="connsiteX20" fmla="*/ 0 w 1573856"/>
                  <a:gd name="connsiteY20" fmla="*/ 550680 h 1094561"/>
                  <a:gd name="connsiteX21" fmla="*/ 16996 w 1573856"/>
                  <a:gd name="connsiteY21" fmla="*/ 574475 h 1094561"/>
                  <a:gd name="connsiteX22" fmla="*/ 27194 w 1573856"/>
                  <a:gd name="connsiteY22" fmla="*/ 581273 h 1094561"/>
                  <a:gd name="connsiteX23" fmla="*/ 33993 w 1573856"/>
                  <a:gd name="connsiteY23" fmla="*/ 591471 h 1094561"/>
                  <a:gd name="connsiteX24" fmla="*/ 54388 w 1573856"/>
                  <a:gd name="connsiteY24" fmla="*/ 605068 h 1094561"/>
                  <a:gd name="connsiteX25" fmla="*/ 81582 w 1573856"/>
                  <a:gd name="connsiteY25" fmla="*/ 645859 h 1094561"/>
                  <a:gd name="connsiteX26" fmla="*/ 95179 w 1573856"/>
                  <a:gd name="connsiteY26" fmla="*/ 666254 h 1094561"/>
                  <a:gd name="connsiteX27" fmla="*/ 105377 w 1573856"/>
                  <a:gd name="connsiteY27" fmla="*/ 690049 h 1094561"/>
                  <a:gd name="connsiteX28" fmla="*/ 115575 w 1573856"/>
                  <a:gd name="connsiteY28" fmla="*/ 700247 h 1094561"/>
                  <a:gd name="connsiteX29" fmla="*/ 118974 w 1573856"/>
                  <a:gd name="connsiteY29" fmla="*/ 710445 h 1094561"/>
                  <a:gd name="connsiteX30" fmla="*/ 135970 w 1573856"/>
                  <a:gd name="connsiteY30" fmla="*/ 734240 h 1094561"/>
                  <a:gd name="connsiteX31" fmla="*/ 139370 w 1573856"/>
                  <a:gd name="connsiteY31" fmla="*/ 744437 h 1094561"/>
                  <a:gd name="connsiteX32" fmla="*/ 152967 w 1573856"/>
                  <a:gd name="connsiteY32" fmla="*/ 764833 h 1094561"/>
                  <a:gd name="connsiteX33" fmla="*/ 156366 w 1573856"/>
                  <a:gd name="connsiteY33" fmla="*/ 775031 h 1094561"/>
                  <a:gd name="connsiteX34" fmla="*/ 169963 w 1573856"/>
                  <a:gd name="connsiteY34" fmla="*/ 802225 h 1094561"/>
                  <a:gd name="connsiteX35" fmla="*/ 183560 w 1573856"/>
                  <a:gd name="connsiteY35" fmla="*/ 836217 h 1094561"/>
                  <a:gd name="connsiteX36" fmla="*/ 193758 w 1573856"/>
                  <a:gd name="connsiteY36" fmla="*/ 856613 h 1094561"/>
                  <a:gd name="connsiteX37" fmla="*/ 207355 w 1573856"/>
                  <a:gd name="connsiteY37" fmla="*/ 887206 h 1094561"/>
                  <a:gd name="connsiteX38" fmla="*/ 210754 w 1573856"/>
                  <a:gd name="connsiteY38" fmla="*/ 897404 h 1094561"/>
                  <a:gd name="connsiteX39" fmla="*/ 224351 w 1573856"/>
                  <a:gd name="connsiteY39" fmla="*/ 917799 h 1094561"/>
                  <a:gd name="connsiteX40" fmla="*/ 231150 w 1573856"/>
                  <a:gd name="connsiteY40" fmla="*/ 938195 h 1094561"/>
                  <a:gd name="connsiteX41" fmla="*/ 237948 w 1573856"/>
                  <a:gd name="connsiteY41" fmla="*/ 948393 h 1094561"/>
                  <a:gd name="connsiteX42" fmla="*/ 248146 w 1573856"/>
                  <a:gd name="connsiteY42" fmla="*/ 968788 h 1094561"/>
                  <a:gd name="connsiteX43" fmla="*/ 261743 w 1573856"/>
                  <a:gd name="connsiteY43" fmla="*/ 999382 h 1094561"/>
                  <a:gd name="connsiteX44" fmla="*/ 278739 w 1573856"/>
                  <a:gd name="connsiteY44" fmla="*/ 1033374 h 1094561"/>
                  <a:gd name="connsiteX45" fmla="*/ 285538 w 1573856"/>
                  <a:gd name="connsiteY45" fmla="*/ 1043572 h 1094561"/>
                  <a:gd name="connsiteX46" fmla="*/ 295735 w 1573856"/>
                  <a:gd name="connsiteY46" fmla="*/ 1050370 h 1094561"/>
                  <a:gd name="connsiteX47" fmla="*/ 309332 w 1573856"/>
                  <a:gd name="connsiteY47" fmla="*/ 1070766 h 1094561"/>
                  <a:gd name="connsiteX48" fmla="*/ 309332 w 1573856"/>
                  <a:gd name="connsiteY48" fmla="*/ 1084363 h 1094561"/>
                  <a:gd name="connsiteX0" fmla="*/ 309332 w 1573856"/>
                  <a:gd name="connsiteY0" fmla="*/ 1084363 h 1094561"/>
                  <a:gd name="connsiteX1" fmla="*/ 309332 w 1573856"/>
                  <a:gd name="connsiteY1" fmla="*/ 1084363 h 1094561"/>
                  <a:gd name="connsiteX2" fmla="*/ 805624 w 1573856"/>
                  <a:gd name="connsiteY2" fmla="*/ 1094561 h 1094561"/>
                  <a:gd name="connsiteX3" fmla="*/ 1206736 w 1573856"/>
                  <a:gd name="connsiteY3" fmla="*/ 1091162 h 1094561"/>
                  <a:gd name="connsiteX4" fmla="*/ 1291718 w 1573856"/>
                  <a:gd name="connsiteY4" fmla="*/ 1087762 h 1094561"/>
                  <a:gd name="connsiteX5" fmla="*/ 1386897 w 1573856"/>
                  <a:gd name="connsiteY5" fmla="*/ 1084363 h 1094561"/>
                  <a:gd name="connsiteX6" fmla="*/ 1485475 w 1573856"/>
                  <a:gd name="connsiteY6" fmla="*/ 1087762 h 1094561"/>
                  <a:gd name="connsiteX7" fmla="*/ 1529665 w 1573856"/>
                  <a:gd name="connsiteY7" fmla="*/ 1091162 h 1094561"/>
                  <a:gd name="connsiteX8" fmla="*/ 1573856 w 1573856"/>
                  <a:gd name="connsiteY8" fmla="*/ 1087762 h 1094561"/>
                  <a:gd name="connsiteX9" fmla="*/ 1560259 w 1573856"/>
                  <a:gd name="connsiteY9" fmla="*/ 1080964 h 1094561"/>
                  <a:gd name="connsiteX10" fmla="*/ 938195 w 1573856"/>
                  <a:gd name="connsiteY10" fmla="*/ 10198 h 1094561"/>
                  <a:gd name="connsiteX11" fmla="*/ 744437 w 1573856"/>
                  <a:gd name="connsiteY11" fmla="*/ 6799 h 1094561"/>
                  <a:gd name="connsiteX12" fmla="*/ 734239 w 1573856"/>
                  <a:gd name="connsiteY12" fmla="*/ 3399 h 1094561"/>
                  <a:gd name="connsiteX13" fmla="*/ 696848 w 1573856"/>
                  <a:gd name="connsiteY13" fmla="*/ 0 h 1094561"/>
                  <a:gd name="connsiteX14" fmla="*/ 584672 w 1573856"/>
                  <a:gd name="connsiteY14" fmla="*/ 3399 h 1094561"/>
                  <a:gd name="connsiteX15" fmla="*/ 574474 w 1573856"/>
                  <a:gd name="connsiteY15" fmla="*/ 6799 h 1094561"/>
                  <a:gd name="connsiteX16" fmla="*/ 533683 w 1573856"/>
                  <a:gd name="connsiteY16" fmla="*/ 13597 h 1094561"/>
                  <a:gd name="connsiteX17" fmla="*/ 329728 w 1573856"/>
                  <a:gd name="connsiteY17" fmla="*/ 16996 h 1094561"/>
                  <a:gd name="connsiteX18" fmla="*/ 305933 w 1573856"/>
                  <a:gd name="connsiteY18" fmla="*/ 13597 h 1094561"/>
                  <a:gd name="connsiteX19" fmla="*/ 0 w 1573856"/>
                  <a:gd name="connsiteY19" fmla="*/ 550680 h 1094561"/>
                  <a:gd name="connsiteX20" fmla="*/ 16996 w 1573856"/>
                  <a:gd name="connsiteY20" fmla="*/ 574475 h 1094561"/>
                  <a:gd name="connsiteX21" fmla="*/ 27194 w 1573856"/>
                  <a:gd name="connsiteY21" fmla="*/ 581273 h 1094561"/>
                  <a:gd name="connsiteX22" fmla="*/ 33993 w 1573856"/>
                  <a:gd name="connsiteY22" fmla="*/ 591471 h 1094561"/>
                  <a:gd name="connsiteX23" fmla="*/ 54388 w 1573856"/>
                  <a:gd name="connsiteY23" fmla="*/ 605068 h 1094561"/>
                  <a:gd name="connsiteX24" fmla="*/ 81582 w 1573856"/>
                  <a:gd name="connsiteY24" fmla="*/ 645859 h 1094561"/>
                  <a:gd name="connsiteX25" fmla="*/ 95179 w 1573856"/>
                  <a:gd name="connsiteY25" fmla="*/ 666254 h 1094561"/>
                  <a:gd name="connsiteX26" fmla="*/ 105377 w 1573856"/>
                  <a:gd name="connsiteY26" fmla="*/ 690049 h 1094561"/>
                  <a:gd name="connsiteX27" fmla="*/ 115575 w 1573856"/>
                  <a:gd name="connsiteY27" fmla="*/ 700247 h 1094561"/>
                  <a:gd name="connsiteX28" fmla="*/ 118974 w 1573856"/>
                  <a:gd name="connsiteY28" fmla="*/ 710445 h 1094561"/>
                  <a:gd name="connsiteX29" fmla="*/ 135970 w 1573856"/>
                  <a:gd name="connsiteY29" fmla="*/ 734240 h 1094561"/>
                  <a:gd name="connsiteX30" fmla="*/ 139370 w 1573856"/>
                  <a:gd name="connsiteY30" fmla="*/ 744437 h 1094561"/>
                  <a:gd name="connsiteX31" fmla="*/ 152967 w 1573856"/>
                  <a:gd name="connsiteY31" fmla="*/ 764833 h 1094561"/>
                  <a:gd name="connsiteX32" fmla="*/ 156366 w 1573856"/>
                  <a:gd name="connsiteY32" fmla="*/ 775031 h 1094561"/>
                  <a:gd name="connsiteX33" fmla="*/ 169963 w 1573856"/>
                  <a:gd name="connsiteY33" fmla="*/ 802225 h 1094561"/>
                  <a:gd name="connsiteX34" fmla="*/ 183560 w 1573856"/>
                  <a:gd name="connsiteY34" fmla="*/ 836217 h 1094561"/>
                  <a:gd name="connsiteX35" fmla="*/ 193758 w 1573856"/>
                  <a:gd name="connsiteY35" fmla="*/ 856613 h 1094561"/>
                  <a:gd name="connsiteX36" fmla="*/ 207355 w 1573856"/>
                  <a:gd name="connsiteY36" fmla="*/ 887206 h 1094561"/>
                  <a:gd name="connsiteX37" fmla="*/ 210754 w 1573856"/>
                  <a:gd name="connsiteY37" fmla="*/ 897404 h 1094561"/>
                  <a:gd name="connsiteX38" fmla="*/ 224351 w 1573856"/>
                  <a:gd name="connsiteY38" fmla="*/ 917799 h 1094561"/>
                  <a:gd name="connsiteX39" fmla="*/ 231150 w 1573856"/>
                  <a:gd name="connsiteY39" fmla="*/ 938195 h 1094561"/>
                  <a:gd name="connsiteX40" fmla="*/ 237948 w 1573856"/>
                  <a:gd name="connsiteY40" fmla="*/ 948393 h 1094561"/>
                  <a:gd name="connsiteX41" fmla="*/ 248146 w 1573856"/>
                  <a:gd name="connsiteY41" fmla="*/ 968788 h 1094561"/>
                  <a:gd name="connsiteX42" fmla="*/ 261743 w 1573856"/>
                  <a:gd name="connsiteY42" fmla="*/ 999382 h 1094561"/>
                  <a:gd name="connsiteX43" fmla="*/ 278739 w 1573856"/>
                  <a:gd name="connsiteY43" fmla="*/ 1033374 h 1094561"/>
                  <a:gd name="connsiteX44" fmla="*/ 285538 w 1573856"/>
                  <a:gd name="connsiteY44" fmla="*/ 1043572 h 1094561"/>
                  <a:gd name="connsiteX45" fmla="*/ 295735 w 1573856"/>
                  <a:gd name="connsiteY45" fmla="*/ 1050370 h 1094561"/>
                  <a:gd name="connsiteX46" fmla="*/ 309332 w 1573856"/>
                  <a:gd name="connsiteY46" fmla="*/ 1070766 h 1094561"/>
                  <a:gd name="connsiteX47" fmla="*/ 309332 w 1573856"/>
                  <a:gd name="connsiteY47" fmla="*/ 1084363 h 1094561"/>
                  <a:gd name="connsiteX0" fmla="*/ 309332 w 1573856"/>
                  <a:gd name="connsiteY0" fmla="*/ 1084363 h 1094561"/>
                  <a:gd name="connsiteX1" fmla="*/ 309332 w 1573856"/>
                  <a:gd name="connsiteY1" fmla="*/ 1084363 h 1094561"/>
                  <a:gd name="connsiteX2" fmla="*/ 805624 w 1573856"/>
                  <a:gd name="connsiteY2" fmla="*/ 1094561 h 1094561"/>
                  <a:gd name="connsiteX3" fmla="*/ 1206736 w 1573856"/>
                  <a:gd name="connsiteY3" fmla="*/ 1091162 h 1094561"/>
                  <a:gd name="connsiteX4" fmla="*/ 1291718 w 1573856"/>
                  <a:gd name="connsiteY4" fmla="*/ 1087762 h 1094561"/>
                  <a:gd name="connsiteX5" fmla="*/ 1386897 w 1573856"/>
                  <a:gd name="connsiteY5" fmla="*/ 1084363 h 1094561"/>
                  <a:gd name="connsiteX6" fmla="*/ 1485475 w 1573856"/>
                  <a:gd name="connsiteY6" fmla="*/ 1087762 h 1094561"/>
                  <a:gd name="connsiteX7" fmla="*/ 1529665 w 1573856"/>
                  <a:gd name="connsiteY7" fmla="*/ 1091162 h 1094561"/>
                  <a:gd name="connsiteX8" fmla="*/ 1573856 w 1573856"/>
                  <a:gd name="connsiteY8" fmla="*/ 1087762 h 1094561"/>
                  <a:gd name="connsiteX9" fmla="*/ 1560259 w 1573856"/>
                  <a:gd name="connsiteY9" fmla="*/ 1080964 h 1094561"/>
                  <a:gd name="connsiteX10" fmla="*/ 938195 w 1573856"/>
                  <a:gd name="connsiteY10" fmla="*/ 10198 h 1094561"/>
                  <a:gd name="connsiteX11" fmla="*/ 744437 w 1573856"/>
                  <a:gd name="connsiteY11" fmla="*/ 6799 h 1094561"/>
                  <a:gd name="connsiteX12" fmla="*/ 734239 w 1573856"/>
                  <a:gd name="connsiteY12" fmla="*/ 3399 h 1094561"/>
                  <a:gd name="connsiteX13" fmla="*/ 696848 w 1573856"/>
                  <a:gd name="connsiteY13" fmla="*/ 0 h 1094561"/>
                  <a:gd name="connsiteX14" fmla="*/ 584672 w 1573856"/>
                  <a:gd name="connsiteY14" fmla="*/ 3399 h 1094561"/>
                  <a:gd name="connsiteX15" fmla="*/ 574474 w 1573856"/>
                  <a:gd name="connsiteY15" fmla="*/ 6799 h 1094561"/>
                  <a:gd name="connsiteX16" fmla="*/ 329728 w 1573856"/>
                  <a:gd name="connsiteY16" fmla="*/ 16996 h 1094561"/>
                  <a:gd name="connsiteX17" fmla="*/ 305933 w 1573856"/>
                  <a:gd name="connsiteY17" fmla="*/ 13597 h 1094561"/>
                  <a:gd name="connsiteX18" fmla="*/ 0 w 1573856"/>
                  <a:gd name="connsiteY18" fmla="*/ 550680 h 1094561"/>
                  <a:gd name="connsiteX19" fmla="*/ 16996 w 1573856"/>
                  <a:gd name="connsiteY19" fmla="*/ 574475 h 1094561"/>
                  <a:gd name="connsiteX20" fmla="*/ 27194 w 1573856"/>
                  <a:gd name="connsiteY20" fmla="*/ 581273 h 1094561"/>
                  <a:gd name="connsiteX21" fmla="*/ 33993 w 1573856"/>
                  <a:gd name="connsiteY21" fmla="*/ 591471 h 1094561"/>
                  <a:gd name="connsiteX22" fmla="*/ 54388 w 1573856"/>
                  <a:gd name="connsiteY22" fmla="*/ 605068 h 1094561"/>
                  <a:gd name="connsiteX23" fmla="*/ 81582 w 1573856"/>
                  <a:gd name="connsiteY23" fmla="*/ 645859 h 1094561"/>
                  <a:gd name="connsiteX24" fmla="*/ 95179 w 1573856"/>
                  <a:gd name="connsiteY24" fmla="*/ 666254 h 1094561"/>
                  <a:gd name="connsiteX25" fmla="*/ 105377 w 1573856"/>
                  <a:gd name="connsiteY25" fmla="*/ 690049 h 1094561"/>
                  <a:gd name="connsiteX26" fmla="*/ 115575 w 1573856"/>
                  <a:gd name="connsiteY26" fmla="*/ 700247 h 1094561"/>
                  <a:gd name="connsiteX27" fmla="*/ 118974 w 1573856"/>
                  <a:gd name="connsiteY27" fmla="*/ 710445 h 1094561"/>
                  <a:gd name="connsiteX28" fmla="*/ 135970 w 1573856"/>
                  <a:gd name="connsiteY28" fmla="*/ 734240 h 1094561"/>
                  <a:gd name="connsiteX29" fmla="*/ 139370 w 1573856"/>
                  <a:gd name="connsiteY29" fmla="*/ 744437 h 1094561"/>
                  <a:gd name="connsiteX30" fmla="*/ 152967 w 1573856"/>
                  <a:gd name="connsiteY30" fmla="*/ 764833 h 1094561"/>
                  <a:gd name="connsiteX31" fmla="*/ 156366 w 1573856"/>
                  <a:gd name="connsiteY31" fmla="*/ 775031 h 1094561"/>
                  <a:gd name="connsiteX32" fmla="*/ 169963 w 1573856"/>
                  <a:gd name="connsiteY32" fmla="*/ 802225 h 1094561"/>
                  <a:gd name="connsiteX33" fmla="*/ 183560 w 1573856"/>
                  <a:gd name="connsiteY33" fmla="*/ 836217 h 1094561"/>
                  <a:gd name="connsiteX34" fmla="*/ 193758 w 1573856"/>
                  <a:gd name="connsiteY34" fmla="*/ 856613 h 1094561"/>
                  <a:gd name="connsiteX35" fmla="*/ 207355 w 1573856"/>
                  <a:gd name="connsiteY35" fmla="*/ 887206 h 1094561"/>
                  <a:gd name="connsiteX36" fmla="*/ 210754 w 1573856"/>
                  <a:gd name="connsiteY36" fmla="*/ 897404 h 1094561"/>
                  <a:gd name="connsiteX37" fmla="*/ 224351 w 1573856"/>
                  <a:gd name="connsiteY37" fmla="*/ 917799 h 1094561"/>
                  <a:gd name="connsiteX38" fmla="*/ 231150 w 1573856"/>
                  <a:gd name="connsiteY38" fmla="*/ 938195 h 1094561"/>
                  <a:gd name="connsiteX39" fmla="*/ 237948 w 1573856"/>
                  <a:gd name="connsiteY39" fmla="*/ 948393 h 1094561"/>
                  <a:gd name="connsiteX40" fmla="*/ 248146 w 1573856"/>
                  <a:gd name="connsiteY40" fmla="*/ 968788 h 1094561"/>
                  <a:gd name="connsiteX41" fmla="*/ 261743 w 1573856"/>
                  <a:gd name="connsiteY41" fmla="*/ 999382 h 1094561"/>
                  <a:gd name="connsiteX42" fmla="*/ 278739 w 1573856"/>
                  <a:gd name="connsiteY42" fmla="*/ 1033374 h 1094561"/>
                  <a:gd name="connsiteX43" fmla="*/ 285538 w 1573856"/>
                  <a:gd name="connsiteY43" fmla="*/ 1043572 h 1094561"/>
                  <a:gd name="connsiteX44" fmla="*/ 295735 w 1573856"/>
                  <a:gd name="connsiteY44" fmla="*/ 1050370 h 1094561"/>
                  <a:gd name="connsiteX45" fmla="*/ 309332 w 1573856"/>
                  <a:gd name="connsiteY45" fmla="*/ 1070766 h 1094561"/>
                  <a:gd name="connsiteX46" fmla="*/ 309332 w 1573856"/>
                  <a:gd name="connsiteY46" fmla="*/ 1084363 h 1094561"/>
                  <a:gd name="connsiteX0" fmla="*/ 309332 w 1573856"/>
                  <a:gd name="connsiteY0" fmla="*/ 1084363 h 1094561"/>
                  <a:gd name="connsiteX1" fmla="*/ 309332 w 1573856"/>
                  <a:gd name="connsiteY1" fmla="*/ 1084363 h 1094561"/>
                  <a:gd name="connsiteX2" fmla="*/ 805624 w 1573856"/>
                  <a:gd name="connsiteY2" fmla="*/ 1094561 h 1094561"/>
                  <a:gd name="connsiteX3" fmla="*/ 1206736 w 1573856"/>
                  <a:gd name="connsiteY3" fmla="*/ 1091162 h 1094561"/>
                  <a:gd name="connsiteX4" fmla="*/ 1291718 w 1573856"/>
                  <a:gd name="connsiteY4" fmla="*/ 1087762 h 1094561"/>
                  <a:gd name="connsiteX5" fmla="*/ 1386897 w 1573856"/>
                  <a:gd name="connsiteY5" fmla="*/ 1084363 h 1094561"/>
                  <a:gd name="connsiteX6" fmla="*/ 1485475 w 1573856"/>
                  <a:gd name="connsiteY6" fmla="*/ 1087762 h 1094561"/>
                  <a:gd name="connsiteX7" fmla="*/ 1529665 w 1573856"/>
                  <a:gd name="connsiteY7" fmla="*/ 1091162 h 1094561"/>
                  <a:gd name="connsiteX8" fmla="*/ 1573856 w 1573856"/>
                  <a:gd name="connsiteY8" fmla="*/ 1087762 h 1094561"/>
                  <a:gd name="connsiteX9" fmla="*/ 1560259 w 1573856"/>
                  <a:gd name="connsiteY9" fmla="*/ 1080964 h 1094561"/>
                  <a:gd name="connsiteX10" fmla="*/ 938195 w 1573856"/>
                  <a:gd name="connsiteY10" fmla="*/ 10198 h 1094561"/>
                  <a:gd name="connsiteX11" fmla="*/ 744437 w 1573856"/>
                  <a:gd name="connsiteY11" fmla="*/ 6799 h 1094561"/>
                  <a:gd name="connsiteX12" fmla="*/ 734239 w 1573856"/>
                  <a:gd name="connsiteY12" fmla="*/ 3399 h 1094561"/>
                  <a:gd name="connsiteX13" fmla="*/ 696848 w 1573856"/>
                  <a:gd name="connsiteY13" fmla="*/ 0 h 1094561"/>
                  <a:gd name="connsiteX14" fmla="*/ 584672 w 1573856"/>
                  <a:gd name="connsiteY14" fmla="*/ 3399 h 1094561"/>
                  <a:gd name="connsiteX15" fmla="*/ 329728 w 1573856"/>
                  <a:gd name="connsiteY15" fmla="*/ 16996 h 1094561"/>
                  <a:gd name="connsiteX16" fmla="*/ 305933 w 1573856"/>
                  <a:gd name="connsiteY16" fmla="*/ 13597 h 1094561"/>
                  <a:gd name="connsiteX17" fmla="*/ 0 w 1573856"/>
                  <a:gd name="connsiteY17" fmla="*/ 550680 h 1094561"/>
                  <a:gd name="connsiteX18" fmla="*/ 16996 w 1573856"/>
                  <a:gd name="connsiteY18" fmla="*/ 574475 h 1094561"/>
                  <a:gd name="connsiteX19" fmla="*/ 27194 w 1573856"/>
                  <a:gd name="connsiteY19" fmla="*/ 581273 h 1094561"/>
                  <a:gd name="connsiteX20" fmla="*/ 33993 w 1573856"/>
                  <a:gd name="connsiteY20" fmla="*/ 591471 h 1094561"/>
                  <a:gd name="connsiteX21" fmla="*/ 54388 w 1573856"/>
                  <a:gd name="connsiteY21" fmla="*/ 605068 h 1094561"/>
                  <a:gd name="connsiteX22" fmla="*/ 81582 w 1573856"/>
                  <a:gd name="connsiteY22" fmla="*/ 645859 h 1094561"/>
                  <a:gd name="connsiteX23" fmla="*/ 95179 w 1573856"/>
                  <a:gd name="connsiteY23" fmla="*/ 666254 h 1094561"/>
                  <a:gd name="connsiteX24" fmla="*/ 105377 w 1573856"/>
                  <a:gd name="connsiteY24" fmla="*/ 690049 h 1094561"/>
                  <a:gd name="connsiteX25" fmla="*/ 115575 w 1573856"/>
                  <a:gd name="connsiteY25" fmla="*/ 700247 h 1094561"/>
                  <a:gd name="connsiteX26" fmla="*/ 118974 w 1573856"/>
                  <a:gd name="connsiteY26" fmla="*/ 710445 h 1094561"/>
                  <a:gd name="connsiteX27" fmla="*/ 135970 w 1573856"/>
                  <a:gd name="connsiteY27" fmla="*/ 734240 h 1094561"/>
                  <a:gd name="connsiteX28" fmla="*/ 139370 w 1573856"/>
                  <a:gd name="connsiteY28" fmla="*/ 744437 h 1094561"/>
                  <a:gd name="connsiteX29" fmla="*/ 152967 w 1573856"/>
                  <a:gd name="connsiteY29" fmla="*/ 764833 h 1094561"/>
                  <a:gd name="connsiteX30" fmla="*/ 156366 w 1573856"/>
                  <a:gd name="connsiteY30" fmla="*/ 775031 h 1094561"/>
                  <a:gd name="connsiteX31" fmla="*/ 169963 w 1573856"/>
                  <a:gd name="connsiteY31" fmla="*/ 802225 h 1094561"/>
                  <a:gd name="connsiteX32" fmla="*/ 183560 w 1573856"/>
                  <a:gd name="connsiteY32" fmla="*/ 836217 h 1094561"/>
                  <a:gd name="connsiteX33" fmla="*/ 193758 w 1573856"/>
                  <a:gd name="connsiteY33" fmla="*/ 856613 h 1094561"/>
                  <a:gd name="connsiteX34" fmla="*/ 207355 w 1573856"/>
                  <a:gd name="connsiteY34" fmla="*/ 887206 h 1094561"/>
                  <a:gd name="connsiteX35" fmla="*/ 210754 w 1573856"/>
                  <a:gd name="connsiteY35" fmla="*/ 897404 h 1094561"/>
                  <a:gd name="connsiteX36" fmla="*/ 224351 w 1573856"/>
                  <a:gd name="connsiteY36" fmla="*/ 917799 h 1094561"/>
                  <a:gd name="connsiteX37" fmla="*/ 231150 w 1573856"/>
                  <a:gd name="connsiteY37" fmla="*/ 938195 h 1094561"/>
                  <a:gd name="connsiteX38" fmla="*/ 237948 w 1573856"/>
                  <a:gd name="connsiteY38" fmla="*/ 948393 h 1094561"/>
                  <a:gd name="connsiteX39" fmla="*/ 248146 w 1573856"/>
                  <a:gd name="connsiteY39" fmla="*/ 968788 h 1094561"/>
                  <a:gd name="connsiteX40" fmla="*/ 261743 w 1573856"/>
                  <a:gd name="connsiteY40" fmla="*/ 999382 h 1094561"/>
                  <a:gd name="connsiteX41" fmla="*/ 278739 w 1573856"/>
                  <a:gd name="connsiteY41" fmla="*/ 1033374 h 1094561"/>
                  <a:gd name="connsiteX42" fmla="*/ 285538 w 1573856"/>
                  <a:gd name="connsiteY42" fmla="*/ 1043572 h 1094561"/>
                  <a:gd name="connsiteX43" fmla="*/ 295735 w 1573856"/>
                  <a:gd name="connsiteY43" fmla="*/ 1050370 h 1094561"/>
                  <a:gd name="connsiteX44" fmla="*/ 309332 w 1573856"/>
                  <a:gd name="connsiteY44" fmla="*/ 1070766 h 1094561"/>
                  <a:gd name="connsiteX45" fmla="*/ 309332 w 1573856"/>
                  <a:gd name="connsiteY45" fmla="*/ 1084363 h 1094561"/>
                  <a:gd name="connsiteX0" fmla="*/ 309332 w 1573856"/>
                  <a:gd name="connsiteY0" fmla="*/ 1084363 h 1094561"/>
                  <a:gd name="connsiteX1" fmla="*/ 309332 w 1573856"/>
                  <a:gd name="connsiteY1" fmla="*/ 1084363 h 1094561"/>
                  <a:gd name="connsiteX2" fmla="*/ 805624 w 1573856"/>
                  <a:gd name="connsiteY2" fmla="*/ 1094561 h 1094561"/>
                  <a:gd name="connsiteX3" fmla="*/ 1206736 w 1573856"/>
                  <a:gd name="connsiteY3" fmla="*/ 1091162 h 1094561"/>
                  <a:gd name="connsiteX4" fmla="*/ 1291718 w 1573856"/>
                  <a:gd name="connsiteY4" fmla="*/ 1087762 h 1094561"/>
                  <a:gd name="connsiteX5" fmla="*/ 1386897 w 1573856"/>
                  <a:gd name="connsiteY5" fmla="*/ 1084363 h 1094561"/>
                  <a:gd name="connsiteX6" fmla="*/ 1485475 w 1573856"/>
                  <a:gd name="connsiteY6" fmla="*/ 1087762 h 1094561"/>
                  <a:gd name="connsiteX7" fmla="*/ 1529665 w 1573856"/>
                  <a:gd name="connsiteY7" fmla="*/ 1091162 h 1094561"/>
                  <a:gd name="connsiteX8" fmla="*/ 1573856 w 1573856"/>
                  <a:gd name="connsiteY8" fmla="*/ 1087762 h 1094561"/>
                  <a:gd name="connsiteX9" fmla="*/ 1560259 w 1573856"/>
                  <a:gd name="connsiteY9" fmla="*/ 1080964 h 1094561"/>
                  <a:gd name="connsiteX10" fmla="*/ 938195 w 1573856"/>
                  <a:gd name="connsiteY10" fmla="*/ 10198 h 1094561"/>
                  <a:gd name="connsiteX11" fmla="*/ 744437 w 1573856"/>
                  <a:gd name="connsiteY11" fmla="*/ 6799 h 1094561"/>
                  <a:gd name="connsiteX12" fmla="*/ 734239 w 1573856"/>
                  <a:gd name="connsiteY12" fmla="*/ 3399 h 1094561"/>
                  <a:gd name="connsiteX13" fmla="*/ 696848 w 1573856"/>
                  <a:gd name="connsiteY13" fmla="*/ 0 h 1094561"/>
                  <a:gd name="connsiteX14" fmla="*/ 329728 w 1573856"/>
                  <a:gd name="connsiteY14" fmla="*/ 16996 h 1094561"/>
                  <a:gd name="connsiteX15" fmla="*/ 305933 w 1573856"/>
                  <a:gd name="connsiteY15" fmla="*/ 13597 h 1094561"/>
                  <a:gd name="connsiteX16" fmla="*/ 0 w 1573856"/>
                  <a:gd name="connsiteY16" fmla="*/ 550680 h 1094561"/>
                  <a:gd name="connsiteX17" fmla="*/ 16996 w 1573856"/>
                  <a:gd name="connsiteY17" fmla="*/ 574475 h 1094561"/>
                  <a:gd name="connsiteX18" fmla="*/ 27194 w 1573856"/>
                  <a:gd name="connsiteY18" fmla="*/ 581273 h 1094561"/>
                  <a:gd name="connsiteX19" fmla="*/ 33993 w 1573856"/>
                  <a:gd name="connsiteY19" fmla="*/ 591471 h 1094561"/>
                  <a:gd name="connsiteX20" fmla="*/ 54388 w 1573856"/>
                  <a:gd name="connsiteY20" fmla="*/ 605068 h 1094561"/>
                  <a:gd name="connsiteX21" fmla="*/ 81582 w 1573856"/>
                  <a:gd name="connsiteY21" fmla="*/ 645859 h 1094561"/>
                  <a:gd name="connsiteX22" fmla="*/ 95179 w 1573856"/>
                  <a:gd name="connsiteY22" fmla="*/ 666254 h 1094561"/>
                  <a:gd name="connsiteX23" fmla="*/ 105377 w 1573856"/>
                  <a:gd name="connsiteY23" fmla="*/ 690049 h 1094561"/>
                  <a:gd name="connsiteX24" fmla="*/ 115575 w 1573856"/>
                  <a:gd name="connsiteY24" fmla="*/ 700247 h 1094561"/>
                  <a:gd name="connsiteX25" fmla="*/ 118974 w 1573856"/>
                  <a:gd name="connsiteY25" fmla="*/ 710445 h 1094561"/>
                  <a:gd name="connsiteX26" fmla="*/ 135970 w 1573856"/>
                  <a:gd name="connsiteY26" fmla="*/ 734240 h 1094561"/>
                  <a:gd name="connsiteX27" fmla="*/ 139370 w 1573856"/>
                  <a:gd name="connsiteY27" fmla="*/ 744437 h 1094561"/>
                  <a:gd name="connsiteX28" fmla="*/ 152967 w 1573856"/>
                  <a:gd name="connsiteY28" fmla="*/ 764833 h 1094561"/>
                  <a:gd name="connsiteX29" fmla="*/ 156366 w 1573856"/>
                  <a:gd name="connsiteY29" fmla="*/ 775031 h 1094561"/>
                  <a:gd name="connsiteX30" fmla="*/ 169963 w 1573856"/>
                  <a:gd name="connsiteY30" fmla="*/ 802225 h 1094561"/>
                  <a:gd name="connsiteX31" fmla="*/ 183560 w 1573856"/>
                  <a:gd name="connsiteY31" fmla="*/ 836217 h 1094561"/>
                  <a:gd name="connsiteX32" fmla="*/ 193758 w 1573856"/>
                  <a:gd name="connsiteY32" fmla="*/ 856613 h 1094561"/>
                  <a:gd name="connsiteX33" fmla="*/ 207355 w 1573856"/>
                  <a:gd name="connsiteY33" fmla="*/ 887206 h 1094561"/>
                  <a:gd name="connsiteX34" fmla="*/ 210754 w 1573856"/>
                  <a:gd name="connsiteY34" fmla="*/ 897404 h 1094561"/>
                  <a:gd name="connsiteX35" fmla="*/ 224351 w 1573856"/>
                  <a:gd name="connsiteY35" fmla="*/ 917799 h 1094561"/>
                  <a:gd name="connsiteX36" fmla="*/ 231150 w 1573856"/>
                  <a:gd name="connsiteY36" fmla="*/ 938195 h 1094561"/>
                  <a:gd name="connsiteX37" fmla="*/ 237948 w 1573856"/>
                  <a:gd name="connsiteY37" fmla="*/ 948393 h 1094561"/>
                  <a:gd name="connsiteX38" fmla="*/ 248146 w 1573856"/>
                  <a:gd name="connsiteY38" fmla="*/ 968788 h 1094561"/>
                  <a:gd name="connsiteX39" fmla="*/ 261743 w 1573856"/>
                  <a:gd name="connsiteY39" fmla="*/ 999382 h 1094561"/>
                  <a:gd name="connsiteX40" fmla="*/ 278739 w 1573856"/>
                  <a:gd name="connsiteY40" fmla="*/ 1033374 h 1094561"/>
                  <a:gd name="connsiteX41" fmla="*/ 285538 w 1573856"/>
                  <a:gd name="connsiteY41" fmla="*/ 1043572 h 1094561"/>
                  <a:gd name="connsiteX42" fmla="*/ 295735 w 1573856"/>
                  <a:gd name="connsiteY42" fmla="*/ 1050370 h 1094561"/>
                  <a:gd name="connsiteX43" fmla="*/ 309332 w 1573856"/>
                  <a:gd name="connsiteY43" fmla="*/ 1070766 h 1094561"/>
                  <a:gd name="connsiteX44" fmla="*/ 309332 w 1573856"/>
                  <a:gd name="connsiteY44" fmla="*/ 1084363 h 1094561"/>
                  <a:gd name="connsiteX0" fmla="*/ 309332 w 1573856"/>
                  <a:gd name="connsiteY0" fmla="*/ 1081317 h 1091515"/>
                  <a:gd name="connsiteX1" fmla="*/ 309332 w 1573856"/>
                  <a:gd name="connsiteY1" fmla="*/ 1081317 h 1091515"/>
                  <a:gd name="connsiteX2" fmla="*/ 805624 w 1573856"/>
                  <a:gd name="connsiteY2" fmla="*/ 1091515 h 1091515"/>
                  <a:gd name="connsiteX3" fmla="*/ 1206736 w 1573856"/>
                  <a:gd name="connsiteY3" fmla="*/ 1088116 h 1091515"/>
                  <a:gd name="connsiteX4" fmla="*/ 1291718 w 1573856"/>
                  <a:gd name="connsiteY4" fmla="*/ 1084716 h 1091515"/>
                  <a:gd name="connsiteX5" fmla="*/ 1386897 w 1573856"/>
                  <a:gd name="connsiteY5" fmla="*/ 1081317 h 1091515"/>
                  <a:gd name="connsiteX6" fmla="*/ 1485475 w 1573856"/>
                  <a:gd name="connsiteY6" fmla="*/ 1084716 h 1091515"/>
                  <a:gd name="connsiteX7" fmla="*/ 1529665 w 1573856"/>
                  <a:gd name="connsiteY7" fmla="*/ 1088116 h 1091515"/>
                  <a:gd name="connsiteX8" fmla="*/ 1573856 w 1573856"/>
                  <a:gd name="connsiteY8" fmla="*/ 1084716 h 1091515"/>
                  <a:gd name="connsiteX9" fmla="*/ 1560259 w 1573856"/>
                  <a:gd name="connsiteY9" fmla="*/ 1077918 h 1091515"/>
                  <a:gd name="connsiteX10" fmla="*/ 938195 w 1573856"/>
                  <a:gd name="connsiteY10" fmla="*/ 7152 h 1091515"/>
                  <a:gd name="connsiteX11" fmla="*/ 744437 w 1573856"/>
                  <a:gd name="connsiteY11" fmla="*/ 3753 h 1091515"/>
                  <a:gd name="connsiteX12" fmla="*/ 734239 w 1573856"/>
                  <a:gd name="connsiteY12" fmla="*/ 353 h 1091515"/>
                  <a:gd name="connsiteX13" fmla="*/ 329728 w 1573856"/>
                  <a:gd name="connsiteY13" fmla="*/ 13950 h 1091515"/>
                  <a:gd name="connsiteX14" fmla="*/ 305933 w 1573856"/>
                  <a:gd name="connsiteY14" fmla="*/ 10551 h 1091515"/>
                  <a:gd name="connsiteX15" fmla="*/ 0 w 1573856"/>
                  <a:gd name="connsiteY15" fmla="*/ 547634 h 1091515"/>
                  <a:gd name="connsiteX16" fmla="*/ 16996 w 1573856"/>
                  <a:gd name="connsiteY16" fmla="*/ 571429 h 1091515"/>
                  <a:gd name="connsiteX17" fmla="*/ 27194 w 1573856"/>
                  <a:gd name="connsiteY17" fmla="*/ 578227 h 1091515"/>
                  <a:gd name="connsiteX18" fmla="*/ 33993 w 1573856"/>
                  <a:gd name="connsiteY18" fmla="*/ 588425 h 1091515"/>
                  <a:gd name="connsiteX19" fmla="*/ 54388 w 1573856"/>
                  <a:gd name="connsiteY19" fmla="*/ 602022 h 1091515"/>
                  <a:gd name="connsiteX20" fmla="*/ 81582 w 1573856"/>
                  <a:gd name="connsiteY20" fmla="*/ 642813 h 1091515"/>
                  <a:gd name="connsiteX21" fmla="*/ 95179 w 1573856"/>
                  <a:gd name="connsiteY21" fmla="*/ 663208 h 1091515"/>
                  <a:gd name="connsiteX22" fmla="*/ 105377 w 1573856"/>
                  <a:gd name="connsiteY22" fmla="*/ 687003 h 1091515"/>
                  <a:gd name="connsiteX23" fmla="*/ 115575 w 1573856"/>
                  <a:gd name="connsiteY23" fmla="*/ 697201 h 1091515"/>
                  <a:gd name="connsiteX24" fmla="*/ 118974 w 1573856"/>
                  <a:gd name="connsiteY24" fmla="*/ 707399 h 1091515"/>
                  <a:gd name="connsiteX25" fmla="*/ 135970 w 1573856"/>
                  <a:gd name="connsiteY25" fmla="*/ 731194 h 1091515"/>
                  <a:gd name="connsiteX26" fmla="*/ 139370 w 1573856"/>
                  <a:gd name="connsiteY26" fmla="*/ 741391 h 1091515"/>
                  <a:gd name="connsiteX27" fmla="*/ 152967 w 1573856"/>
                  <a:gd name="connsiteY27" fmla="*/ 761787 h 1091515"/>
                  <a:gd name="connsiteX28" fmla="*/ 156366 w 1573856"/>
                  <a:gd name="connsiteY28" fmla="*/ 771985 h 1091515"/>
                  <a:gd name="connsiteX29" fmla="*/ 169963 w 1573856"/>
                  <a:gd name="connsiteY29" fmla="*/ 799179 h 1091515"/>
                  <a:gd name="connsiteX30" fmla="*/ 183560 w 1573856"/>
                  <a:gd name="connsiteY30" fmla="*/ 833171 h 1091515"/>
                  <a:gd name="connsiteX31" fmla="*/ 193758 w 1573856"/>
                  <a:gd name="connsiteY31" fmla="*/ 853567 h 1091515"/>
                  <a:gd name="connsiteX32" fmla="*/ 207355 w 1573856"/>
                  <a:gd name="connsiteY32" fmla="*/ 884160 h 1091515"/>
                  <a:gd name="connsiteX33" fmla="*/ 210754 w 1573856"/>
                  <a:gd name="connsiteY33" fmla="*/ 894358 h 1091515"/>
                  <a:gd name="connsiteX34" fmla="*/ 224351 w 1573856"/>
                  <a:gd name="connsiteY34" fmla="*/ 914753 h 1091515"/>
                  <a:gd name="connsiteX35" fmla="*/ 231150 w 1573856"/>
                  <a:gd name="connsiteY35" fmla="*/ 935149 h 1091515"/>
                  <a:gd name="connsiteX36" fmla="*/ 237948 w 1573856"/>
                  <a:gd name="connsiteY36" fmla="*/ 945347 h 1091515"/>
                  <a:gd name="connsiteX37" fmla="*/ 248146 w 1573856"/>
                  <a:gd name="connsiteY37" fmla="*/ 965742 h 1091515"/>
                  <a:gd name="connsiteX38" fmla="*/ 261743 w 1573856"/>
                  <a:gd name="connsiteY38" fmla="*/ 996336 h 1091515"/>
                  <a:gd name="connsiteX39" fmla="*/ 278739 w 1573856"/>
                  <a:gd name="connsiteY39" fmla="*/ 1030328 h 1091515"/>
                  <a:gd name="connsiteX40" fmla="*/ 285538 w 1573856"/>
                  <a:gd name="connsiteY40" fmla="*/ 1040526 h 1091515"/>
                  <a:gd name="connsiteX41" fmla="*/ 295735 w 1573856"/>
                  <a:gd name="connsiteY41" fmla="*/ 1047324 h 1091515"/>
                  <a:gd name="connsiteX42" fmla="*/ 309332 w 1573856"/>
                  <a:gd name="connsiteY42" fmla="*/ 1067720 h 1091515"/>
                  <a:gd name="connsiteX43" fmla="*/ 309332 w 1573856"/>
                  <a:gd name="connsiteY43" fmla="*/ 1081317 h 1091515"/>
                  <a:gd name="connsiteX0" fmla="*/ 309332 w 1573856"/>
                  <a:gd name="connsiteY0" fmla="*/ 1077793 h 1087991"/>
                  <a:gd name="connsiteX1" fmla="*/ 309332 w 1573856"/>
                  <a:gd name="connsiteY1" fmla="*/ 1077793 h 1087991"/>
                  <a:gd name="connsiteX2" fmla="*/ 805624 w 1573856"/>
                  <a:gd name="connsiteY2" fmla="*/ 1087991 h 1087991"/>
                  <a:gd name="connsiteX3" fmla="*/ 1206736 w 1573856"/>
                  <a:gd name="connsiteY3" fmla="*/ 1084592 h 1087991"/>
                  <a:gd name="connsiteX4" fmla="*/ 1291718 w 1573856"/>
                  <a:gd name="connsiteY4" fmla="*/ 1081192 h 1087991"/>
                  <a:gd name="connsiteX5" fmla="*/ 1386897 w 1573856"/>
                  <a:gd name="connsiteY5" fmla="*/ 1077793 h 1087991"/>
                  <a:gd name="connsiteX6" fmla="*/ 1485475 w 1573856"/>
                  <a:gd name="connsiteY6" fmla="*/ 1081192 h 1087991"/>
                  <a:gd name="connsiteX7" fmla="*/ 1529665 w 1573856"/>
                  <a:gd name="connsiteY7" fmla="*/ 1084592 h 1087991"/>
                  <a:gd name="connsiteX8" fmla="*/ 1573856 w 1573856"/>
                  <a:gd name="connsiteY8" fmla="*/ 1081192 h 1087991"/>
                  <a:gd name="connsiteX9" fmla="*/ 1560259 w 1573856"/>
                  <a:gd name="connsiteY9" fmla="*/ 1074394 h 1087991"/>
                  <a:gd name="connsiteX10" fmla="*/ 938195 w 1573856"/>
                  <a:gd name="connsiteY10" fmla="*/ 3628 h 1087991"/>
                  <a:gd name="connsiteX11" fmla="*/ 744437 w 1573856"/>
                  <a:gd name="connsiteY11" fmla="*/ 229 h 1087991"/>
                  <a:gd name="connsiteX12" fmla="*/ 329728 w 1573856"/>
                  <a:gd name="connsiteY12" fmla="*/ 10426 h 1087991"/>
                  <a:gd name="connsiteX13" fmla="*/ 305933 w 1573856"/>
                  <a:gd name="connsiteY13" fmla="*/ 7027 h 1087991"/>
                  <a:gd name="connsiteX14" fmla="*/ 0 w 1573856"/>
                  <a:gd name="connsiteY14" fmla="*/ 544110 h 1087991"/>
                  <a:gd name="connsiteX15" fmla="*/ 16996 w 1573856"/>
                  <a:gd name="connsiteY15" fmla="*/ 567905 h 1087991"/>
                  <a:gd name="connsiteX16" fmla="*/ 27194 w 1573856"/>
                  <a:gd name="connsiteY16" fmla="*/ 574703 h 1087991"/>
                  <a:gd name="connsiteX17" fmla="*/ 33993 w 1573856"/>
                  <a:gd name="connsiteY17" fmla="*/ 584901 h 1087991"/>
                  <a:gd name="connsiteX18" fmla="*/ 54388 w 1573856"/>
                  <a:gd name="connsiteY18" fmla="*/ 598498 h 1087991"/>
                  <a:gd name="connsiteX19" fmla="*/ 81582 w 1573856"/>
                  <a:gd name="connsiteY19" fmla="*/ 639289 h 1087991"/>
                  <a:gd name="connsiteX20" fmla="*/ 95179 w 1573856"/>
                  <a:gd name="connsiteY20" fmla="*/ 659684 h 1087991"/>
                  <a:gd name="connsiteX21" fmla="*/ 105377 w 1573856"/>
                  <a:gd name="connsiteY21" fmla="*/ 683479 h 1087991"/>
                  <a:gd name="connsiteX22" fmla="*/ 115575 w 1573856"/>
                  <a:gd name="connsiteY22" fmla="*/ 693677 h 1087991"/>
                  <a:gd name="connsiteX23" fmla="*/ 118974 w 1573856"/>
                  <a:gd name="connsiteY23" fmla="*/ 703875 h 1087991"/>
                  <a:gd name="connsiteX24" fmla="*/ 135970 w 1573856"/>
                  <a:gd name="connsiteY24" fmla="*/ 727670 h 1087991"/>
                  <a:gd name="connsiteX25" fmla="*/ 139370 w 1573856"/>
                  <a:gd name="connsiteY25" fmla="*/ 737867 h 1087991"/>
                  <a:gd name="connsiteX26" fmla="*/ 152967 w 1573856"/>
                  <a:gd name="connsiteY26" fmla="*/ 758263 h 1087991"/>
                  <a:gd name="connsiteX27" fmla="*/ 156366 w 1573856"/>
                  <a:gd name="connsiteY27" fmla="*/ 768461 h 1087991"/>
                  <a:gd name="connsiteX28" fmla="*/ 169963 w 1573856"/>
                  <a:gd name="connsiteY28" fmla="*/ 795655 h 1087991"/>
                  <a:gd name="connsiteX29" fmla="*/ 183560 w 1573856"/>
                  <a:gd name="connsiteY29" fmla="*/ 829647 h 1087991"/>
                  <a:gd name="connsiteX30" fmla="*/ 193758 w 1573856"/>
                  <a:gd name="connsiteY30" fmla="*/ 850043 h 1087991"/>
                  <a:gd name="connsiteX31" fmla="*/ 207355 w 1573856"/>
                  <a:gd name="connsiteY31" fmla="*/ 880636 h 1087991"/>
                  <a:gd name="connsiteX32" fmla="*/ 210754 w 1573856"/>
                  <a:gd name="connsiteY32" fmla="*/ 890834 h 1087991"/>
                  <a:gd name="connsiteX33" fmla="*/ 224351 w 1573856"/>
                  <a:gd name="connsiteY33" fmla="*/ 911229 h 1087991"/>
                  <a:gd name="connsiteX34" fmla="*/ 231150 w 1573856"/>
                  <a:gd name="connsiteY34" fmla="*/ 931625 h 1087991"/>
                  <a:gd name="connsiteX35" fmla="*/ 237948 w 1573856"/>
                  <a:gd name="connsiteY35" fmla="*/ 941823 h 1087991"/>
                  <a:gd name="connsiteX36" fmla="*/ 248146 w 1573856"/>
                  <a:gd name="connsiteY36" fmla="*/ 962218 h 1087991"/>
                  <a:gd name="connsiteX37" fmla="*/ 261743 w 1573856"/>
                  <a:gd name="connsiteY37" fmla="*/ 992812 h 1087991"/>
                  <a:gd name="connsiteX38" fmla="*/ 278739 w 1573856"/>
                  <a:gd name="connsiteY38" fmla="*/ 1026804 h 1087991"/>
                  <a:gd name="connsiteX39" fmla="*/ 285538 w 1573856"/>
                  <a:gd name="connsiteY39" fmla="*/ 1037002 h 1087991"/>
                  <a:gd name="connsiteX40" fmla="*/ 295735 w 1573856"/>
                  <a:gd name="connsiteY40" fmla="*/ 1043800 h 1087991"/>
                  <a:gd name="connsiteX41" fmla="*/ 309332 w 1573856"/>
                  <a:gd name="connsiteY41" fmla="*/ 1064196 h 1087991"/>
                  <a:gd name="connsiteX42" fmla="*/ 309332 w 1573856"/>
                  <a:gd name="connsiteY42" fmla="*/ 1077793 h 1087991"/>
                  <a:gd name="connsiteX0" fmla="*/ 309332 w 1573856"/>
                  <a:gd name="connsiteY0" fmla="*/ 1151374 h 1161572"/>
                  <a:gd name="connsiteX1" fmla="*/ 309332 w 1573856"/>
                  <a:gd name="connsiteY1" fmla="*/ 1151374 h 1161572"/>
                  <a:gd name="connsiteX2" fmla="*/ 805624 w 1573856"/>
                  <a:gd name="connsiteY2" fmla="*/ 1161572 h 1161572"/>
                  <a:gd name="connsiteX3" fmla="*/ 1206736 w 1573856"/>
                  <a:gd name="connsiteY3" fmla="*/ 1158173 h 1161572"/>
                  <a:gd name="connsiteX4" fmla="*/ 1291718 w 1573856"/>
                  <a:gd name="connsiteY4" fmla="*/ 1154773 h 1161572"/>
                  <a:gd name="connsiteX5" fmla="*/ 1386897 w 1573856"/>
                  <a:gd name="connsiteY5" fmla="*/ 1151374 h 1161572"/>
                  <a:gd name="connsiteX6" fmla="*/ 1485475 w 1573856"/>
                  <a:gd name="connsiteY6" fmla="*/ 1154773 h 1161572"/>
                  <a:gd name="connsiteX7" fmla="*/ 1529665 w 1573856"/>
                  <a:gd name="connsiteY7" fmla="*/ 1158173 h 1161572"/>
                  <a:gd name="connsiteX8" fmla="*/ 1573856 w 1573856"/>
                  <a:gd name="connsiteY8" fmla="*/ 1154773 h 1161572"/>
                  <a:gd name="connsiteX9" fmla="*/ 1560259 w 1573856"/>
                  <a:gd name="connsiteY9" fmla="*/ 1147975 h 1161572"/>
                  <a:gd name="connsiteX10" fmla="*/ 938195 w 1573856"/>
                  <a:gd name="connsiteY10" fmla="*/ 77209 h 1161572"/>
                  <a:gd name="connsiteX11" fmla="*/ 329728 w 1573856"/>
                  <a:gd name="connsiteY11" fmla="*/ 84007 h 1161572"/>
                  <a:gd name="connsiteX12" fmla="*/ 305933 w 1573856"/>
                  <a:gd name="connsiteY12" fmla="*/ 80608 h 1161572"/>
                  <a:gd name="connsiteX13" fmla="*/ 0 w 1573856"/>
                  <a:gd name="connsiteY13" fmla="*/ 617691 h 1161572"/>
                  <a:gd name="connsiteX14" fmla="*/ 16996 w 1573856"/>
                  <a:gd name="connsiteY14" fmla="*/ 641486 h 1161572"/>
                  <a:gd name="connsiteX15" fmla="*/ 27194 w 1573856"/>
                  <a:gd name="connsiteY15" fmla="*/ 648284 h 1161572"/>
                  <a:gd name="connsiteX16" fmla="*/ 33993 w 1573856"/>
                  <a:gd name="connsiteY16" fmla="*/ 658482 h 1161572"/>
                  <a:gd name="connsiteX17" fmla="*/ 54388 w 1573856"/>
                  <a:gd name="connsiteY17" fmla="*/ 672079 h 1161572"/>
                  <a:gd name="connsiteX18" fmla="*/ 81582 w 1573856"/>
                  <a:gd name="connsiteY18" fmla="*/ 712870 h 1161572"/>
                  <a:gd name="connsiteX19" fmla="*/ 95179 w 1573856"/>
                  <a:gd name="connsiteY19" fmla="*/ 733265 h 1161572"/>
                  <a:gd name="connsiteX20" fmla="*/ 105377 w 1573856"/>
                  <a:gd name="connsiteY20" fmla="*/ 757060 h 1161572"/>
                  <a:gd name="connsiteX21" fmla="*/ 115575 w 1573856"/>
                  <a:gd name="connsiteY21" fmla="*/ 767258 h 1161572"/>
                  <a:gd name="connsiteX22" fmla="*/ 118974 w 1573856"/>
                  <a:gd name="connsiteY22" fmla="*/ 777456 h 1161572"/>
                  <a:gd name="connsiteX23" fmla="*/ 135970 w 1573856"/>
                  <a:gd name="connsiteY23" fmla="*/ 801251 h 1161572"/>
                  <a:gd name="connsiteX24" fmla="*/ 139370 w 1573856"/>
                  <a:gd name="connsiteY24" fmla="*/ 811448 h 1161572"/>
                  <a:gd name="connsiteX25" fmla="*/ 152967 w 1573856"/>
                  <a:gd name="connsiteY25" fmla="*/ 831844 h 1161572"/>
                  <a:gd name="connsiteX26" fmla="*/ 156366 w 1573856"/>
                  <a:gd name="connsiteY26" fmla="*/ 842042 h 1161572"/>
                  <a:gd name="connsiteX27" fmla="*/ 169963 w 1573856"/>
                  <a:gd name="connsiteY27" fmla="*/ 869236 h 1161572"/>
                  <a:gd name="connsiteX28" fmla="*/ 183560 w 1573856"/>
                  <a:gd name="connsiteY28" fmla="*/ 903228 h 1161572"/>
                  <a:gd name="connsiteX29" fmla="*/ 193758 w 1573856"/>
                  <a:gd name="connsiteY29" fmla="*/ 923624 h 1161572"/>
                  <a:gd name="connsiteX30" fmla="*/ 207355 w 1573856"/>
                  <a:gd name="connsiteY30" fmla="*/ 954217 h 1161572"/>
                  <a:gd name="connsiteX31" fmla="*/ 210754 w 1573856"/>
                  <a:gd name="connsiteY31" fmla="*/ 964415 h 1161572"/>
                  <a:gd name="connsiteX32" fmla="*/ 224351 w 1573856"/>
                  <a:gd name="connsiteY32" fmla="*/ 984810 h 1161572"/>
                  <a:gd name="connsiteX33" fmla="*/ 231150 w 1573856"/>
                  <a:gd name="connsiteY33" fmla="*/ 1005206 h 1161572"/>
                  <a:gd name="connsiteX34" fmla="*/ 237948 w 1573856"/>
                  <a:gd name="connsiteY34" fmla="*/ 1015404 h 1161572"/>
                  <a:gd name="connsiteX35" fmla="*/ 248146 w 1573856"/>
                  <a:gd name="connsiteY35" fmla="*/ 1035799 h 1161572"/>
                  <a:gd name="connsiteX36" fmla="*/ 261743 w 1573856"/>
                  <a:gd name="connsiteY36" fmla="*/ 1066393 h 1161572"/>
                  <a:gd name="connsiteX37" fmla="*/ 278739 w 1573856"/>
                  <a:gd name="connsiteY37" fmla="*/ 1100385 h 1161572"/>
                  <a:gd name="connsiteX38" fmla="*/ 285538 w 1573856"/>
                  <a:gd name="connsiteY38" fmla="*/ 1110583 h 1161572"/>
                  <a:gd name="connsiteX39" fmla="*/ 295735 w 1573856"/>
                  <a:gd name="connsiteY39" fmla="*/ 1117381 h 1161572"/>
                  <a:gd name="connsiteX40" fmla="*/ 309332 w 1573856"/>
                  <a:gd name="connsiteY40" fmla="*/ 1137777 h 1161572"/>
                  <a:gd name="connsiteX41" fmla="*/ 309332 w 1573856"/>
                  <a:gd name="connsiteY41" fmla="*/ 1151374 h 1161572"/>
                  <a:gd name="connsiteX0" fmla="*/ 309332 w 1573856"/>
                  <a:gd name="connsiteY0" fmla="*/ 1175922 h 1186120"/>
                  <a:gd name="connsiteX1" fmla="*/ 309332 w 1573856"/>
                  <a:gd name="connsiteY1" fmla="*/ 1175922 h 1186120"/>
                  <a:gd name="connsiteX2" fmla="*/ 805624 w 1573856"/>
                  <a:gd name="connsiteY2" fmla="*/ 1186120 h 1186120"/>
                  <a:gd name="connsiteX3" fmla="*/ 1206736 w 1573856"/>
                  <a:gd name="connsiteY3" fmla="*/ 1182721 h 1186120"/>
                  <a:gd name="connsiteX4" fmla="*/ 1291718 w 1573856"/>
                  <a:gd name="connsiteY4" fmla="*/ 1179321 h 1186120"/>
                  <a:gd name="connsiteX5" fmla="*/ 1386897 w 1573856"/>
                  <a:gd name="connsiteY5" fmla="*/ 1175922 h 1186120"/>
                  <a:gd name="connsiteX6" fmla="*/ 1485475 w 1573856"/>
                  <a:gd name="connsiteY6" fmla="*/ 1179321 h 1186120"/>
                  <a:gd name="connsiteX7" fmla="*/ 1529665 w 1573856"/>
                  <a:gd name="connsiteY7" fmla="*/ 1182721 h 1186120"/>
                  <a:gd name="connsiteX8" fmla="*/ 1573856 w 1573856"/>
                  <a:gd name="connsiteY8" fmla="*/ 1179321 h 1186120"/>
                  <a:gd name="connsiteX9" fmla="*/ 1560259 w 1573856"/>
                  <a:gd name="connsiteY9" fmla="*/ 1172523 h 1186120"/>
                  <a:gd name="connsiteX10" fmla="*/ 938195 w 1573856"/>
                  <a:gd name="connsiteY10" fmla="*/ 101757 h 1186120"/>
                  <a:gd name="connsiteX11" fmla="*/ 305933 w 1573856"/>
                  <a:gd name="connsiteY11" fmla="*/ 105156 h 1186120"/>
                  <a:gd name="connsiteX12" fmla="*/ 0 w 1573856"/>
                  <a:gd name="connsiteY12" fmla="*/ 642239 h 1186120"/>
                  <a:gd name="connsiteX13" fmla="*/ 16996 w 1573856"/>
                  <a:gd name="connsiteY13" fmla="*/ 666034 h 1186120"/>
                  <a:gd name="connsiteX14" fmla="*/ 27194 w 1573856"/>
                  <a:gd name="connsiteY14" fmla="*/ 672832 h 1186120"/>
                  <a:gd name="connsiteX15" fmla="*/ 33993 w 1573856"/>
                  <a:gd name="connsiteY15" fmla="*/ 683030 h 1186120"/>
                  <a:gd name="connsiteX16" fmla="*/ 54388 w 1573856"/>
                  <a:gd name="connsiteY16" fmla="*/ 696627 h 1186120"/>
                  <a:gd name="connsiteX17" fmla="*/ 81582 w 1573856"/>
                  <a:gd name="connsiteY17" fmla="*/ 737418 h 1186120"/>
                  <a:gd name="connsiteX18" fmla="*/ 95179 w 1573856"/>
                  <a:gd name="connsiteY18" fmla="*/ 757813 h 1186120"/>
                  <a:gd name="connsiteX19" fmla="*/ 105377 w 1573856"/>
                  <a:gd name="connsiteY19" fmla="*/ 781608 h 1186120"/>
                  <a:gd name="connsiteX20" fmla="*/ 115575 w 1573856"/>
                  <a:gd name="connsiteY20" fmla="*/ 791806 h 1186120"/>
                  <a:gd name="connsiteX21" fmla="*/ 118974 w 1573856"/>
                  <a:gd name="connsiteY21" fmla="*/ 802004 h 1186120"/>
                  <a:gd name="connsiteX22" fmla="*/ 135970 w 1573856"/>
                  <a:gd name="connsiteY22" fmla="*/ 825799 h 1186120"/>
                  <a:gd name="connsiteX23" fmla="*/ 139370 w 1573856"/>
                  <a:gd name="connsiteY23" fmla="*/ 835996 h 1186120"/>
                  <a:gd name="connsiteX24" fmla="*/ 152967 w 1573856"/>
                  <a:gd name="connsiteY24" fmla="*/ 856392 h 1186120"/>
                  <a:gd name="connsiteX25" fmla="*/ 156366 w 1573856"/>
                  <a:gd name="connsiteY25" fmla="*/ 866590 h 1186120"/>
                  <a:gd name="connsiteX26" fmla="*/ 169963 w 1573856"/>
                  <a:gd name="connsiteY26" fmla="*/ 893784 h 1186120"/>
                  <a:gd name="connsiteX27" fmla="*/ 183560 w 1573856"/>
                  <a:gd name="connsiteY27" fmla="*/ 927776 h 1186120"/>
                  <a:gd name="connsiteX28" fmla="*/ 193758 w 1573856"/>
                  <a:gd name="connsiteY28" fmla="*/ 948172 h 1186120"/>
                  <a:gd name="connsiteX29" fmla="*/ 207355 w 1573856"/>
                  <a:gd name="connsiteY29" fmla="*/ 978765 h 1186120"/>
                  <a:gd name="connsiteX30" fmla="*/ 210754 w 1573856"/>
                  <a:gd name="connsiteY30" fmla="*/ 988963 h 1186120"/>
                  <a:gd name="connsiteX31" fmla="*/ 224351 w 1573856"/>
                  <a:gd name="connsiteY31" fmla="*/ 1009358 h 1186120"/>
                  <a:gd name="connsiteX32" fmla="*/ 231150 w 1573856"/>
                  <a:gd name="connsiteY32" fmla="*/ 1029754 h 1186120"/>
                  <a:gd name="connsiteX33" fmla="*/ 237948 w 1573856"/>
                  <a:gd name="connsiteY33" fmla="*/ 1039952 h 1186120"/>
                  <a:gd name="connsiteX34" fmla="*/ 248146 w 1573856"/>
                  <a:gd name="connsiteY34" fmla="*/ 1060347 h 1186120"/>
                  <a:gd name="connsiteX35" fmla="*/ 261743 w 1573856"/>
                  <a:gd name="connsiteY35" fmla="*/ 1090941 h 1186120"/>
                  <a:gd name="connsiteX36" fmla="*/ 278739 w 1573856"/>
                  <a:gd name="connsiteY36" fmla="*/ 1124933 h 1186120"/>
                  <a:gd name="connsiteX37" fmla="*/ 285538 w 1573856"/>
                  <a:gd name="connsiteY37" fmla="*/ 1135131 h 1186120"/>
                  <a:gd name="connsiteX38" fmla="*/ 295735 w 1573856"/>
                  <a:gd name="connsiteY38" fmla="*/ 1141929 h 1186120"/>
                  <a:gd name="connsiteX39" fmla="*/ 309332 w 1573856"/>
                  <a:gd name="connsiteY39" fmla="*/ 1162325 h 1186120"/>
                  <a:gd name="connsiteX40" fmla="*/ 309332 w 1573856"/>
                  <a:gd name="connsiteY40" fmla="*/ 1175922 h 1186120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139370 w 1573856"/>
                  <a:gd name="connsiteY23" fmla="*/ 734239 h 1084363"/>
                  <a:gd name="connsiteX24" fmla="*/ 152967 w 1573856"/>
                  <a:gd name="connsiteY24" fmla="*/ 754635 h 1084363"/>
                  <a:gd name="connsiteX25" fmla="*/ 156366 w 1573856"/>
                  <a:gd name="connsiteY25" fmla="*/ 764833 h 1084363"/>
                  <a:gd name="connsiteX26" fmla="*/ 169963 w 1573856"/>
                  <a:gd name="connsiteY26" fmla="*/ 792027 h 1084363"/>
                  <a:gd name="connsiteX27" fmla="*/ 183560 w 1573856"/>
                  <a:gd name="connsiteY27" fmla="*/ 826019 h 1084363"/>
                  <a:gd name="connsiteX28" fmla="*/ 193758 w 1573856"/>
                  <a:gd name="connsiteY28" fmla="*/ 846415 h 1084363"/>
                  <a:gd name="connsiteX29" fmla="*/ 207355 w 1573856"/>
                  <a:gd name="connsiteY29" fmla="*/ 877008 h 1084363"/>
                  <a:gd name="connsiteX30" fmla="*/ 210754 w 1573856"/>
                  <a:gd name="connsiteY30" fmla="*/ 887206 h 1084363"/>
                  <a:gd name="connsiteX31" fmla="*/ 224351 w 1573856"/>
                  <a:gd name="connsiteY31" fmla="*/ 907601 h 1084363"/>
                  <a:gd name="connsiteX32" fmla="*/ 231150 w 1573856"/>
                  <a:gd name="connsiteY32" fmla="*/ 927997 h 1084363"/>
                  <a:gd name="connsiteX33" fmla="*/ 237948 w 1573856"/>
                  <a:gd name="connsiteY33" fmla="*/ 938195 h 1084363"/>
                  <a:gd name="connsiteX34" fmla="*/ 248146 w 1573856"/>
                  <a:gd name="connsiteY34" fmla="*/ 958590 h 1084363"/>
                  <a:gd name="connsiteX35" fmla="*/ 261743 w 1573856"/>
                  <a:gd name="connsiteY35" fmla="*/ 989184 h 1084363"/>
                  <a:gd name="connsiteX36" fmla="*/ 278739 w 1573856"/>
                  <a:gd name="connsiteY36" fmla="*/ 1023176 h 1084363"/>
                  <a:gd name="connsiteX37" fmla="*/ 285538 w 1573856"/>
                  <a:gd name="connsiteY37" fmla="*/ 1033374 h 1084363"/>
                  <a:gd name="connsiteX38" fmla="*/ 295735 w 1573856"/>
                  <a:gd name="connsiteY38" fmla="*/ 1040172 h 1084363"/>
                  <a:gd name="connsiteX39" fmla="*/ 309332 w 1573856"/>
                  <a:gd name="connsiteY39" fmla="*/ 1060568 h 1084363"/>
                  <a:gd name="connsiteX40" fmla="*/ 309332 w 1573856"/>
                  <a:gd name="connsiteY40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139370 w 1573856"/>
                  <a:gd name="connsiteY23" fmla="*/ 734239 h 1084363"/>
                  <a:gd name="connsiteX24" fmla="*/ 156366 w 1573856"/>
                  <a:gd name="connsiteY24" fmla="*/ 764833 h 1084363"/>
                  <a:gd name="connsiteX25" fmla="*/ 169963 w 1573856"/>
                  <a:gd name="connsiteY25" fmla="*/ 792027 h 1084363"/>
                  <a:gd name="connsiteX26" fmla="*/ 183560 w 1573856"/>
                  <a:gd name="connsiteY26" fmla="*/ 826019 h 1084363"/>
                  <a:gd name="connsiteX27" fmla="*/ 193758 w 1573856"/>
                  <a:gd name="connsiteY27" fmla="*/ 846415 h 1084363"/>
                  <a:gd name="connsiteX28" fmla="*/ 207355 w 1573856"/>
                  <a:gd name="connsiteY28" fmla="*/ 877008 h 1084363"/>
                  <a:gd name="connsiteX29" fmla="*/ 210754 w 1573856"/>
                  <a:gd name="connsiteY29" fmla="*/ 887206 h 1084363"/>
                  <a:gd name="connsiteX30" fmla="*/ 224351 w 1573856"/>
                  <a:gd name="connsiteY30" fmla="*/ 907601 h 1084363"/>
                  <a:gd name="connsiteX31" fmla="*/ 231150 w 1573856"/>
                  <a:gd name="connsiteY31" fmla="*/ 927997 h 1084363"/>
                  <a:gd name="connsiteX32" fmla="*/ 237948 w 1573856"/>
                  <a:gd name="connsiteY32" fmla="*/ 938195 h 1084363"/>
                  <a:gd name="connsiteX33" fmla="*/ 248146 w 1573856"/>
                  <a:gd name="connsiteY33" fmla="*/ 958590 h 1084363"/>
                  <a:gd name="connsiteX34" fmla="*/ 261743 w 1573856"/>
                  <a:gd name="connsiteY34" fmla="*/ 989184 h 1084363"/>
                  <a:gd name="connsiteX35" fmla="*/ 278739 w 1573856"/>
                  <a:gd name="connsiteY35" fmla="*/ 1023176 h 1084363"/>
                  <a:gd name="connsiteX36" fmla="*/ 285538 w 1573856"/>
                  <a:gd name="connsiteY36" fmla="*/ 1033374 h 1084363"/>
                  <a:gd name="connsiteX37" fmla="*/ 295735 w 1573856"/>
                  <a:gd name="connsiteY37" fmla="*/ 1040172 h 1084363"/>
                  <a:gd name="connsiteX38" fmla="*/ 309332 w 1573856"/>
                  <a:gd name="connsiteY38" fmla="*/ 1060568 h 1084363"/>
                  <a:gd name="connsiteX39" fmla="*/ 309332 w 1573856"/>
                  <a:gd name="connsiteY39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139370 w 1573856"/>
                  <a:gd name="connsiteY23" fmla="*/ 734239 h 1084363"/>
                  <a:gd name="connsiteX24" fmla="*/ 169963 w 1573856"/>
                  <a:gd name="connsiteY24" fmla="*/ 792027 h 1084363"/>
                  <a:gd name="connsiteX25" fmla="*/ 183560 w 1573856"/>
                  <a:gd name="connsiteY25" fmla="*/ 826019 h 1084363"/>
                  <a:gd name="connsiteX26" fmla="*/ 193758 w 1573856"/>
                  <a:gd name="connsiteY26" fmla="*/ 846415 h 1084363"/>
                  <a:gd name="connsiteX27" fmla="*/ 207355 w 1573856"/>
                  <a:gd name="connsiteY27" fmla="*/ 877008 h 1084363"/>
                  <a:gd name="connsiteX28" fmla="*/ 210754 w 1573856"/>
                  <a:gd name="connsiteY28" fmla="*/ 887206 h 1084363"/>
                  <a:gd name="connsiteX29" fmla="*/ 224351 w 1573856"/>
                  <a:gd name="connsiteY29" fmla="*/ 907601 h 1084363"/>
                  <a:gd name="connsiteX30" fmla="*/ 231150 w 1573856"/>
                  <a:gd name="connsiteY30" fmla="*/ 927997 h 1084363"/>
                  <a:gd name="connsiteX31" fmla="*/ 237948 w 1573856"/>
                  <a:gd name="connsiteY31" fmla="*/ 938195 h 1084363"/>
                  <a:gd name="connsiteX32" fmla="*/ 248146 w 1573856"/>
                  <a:gd name="connsiteY32" fmla="*/ 958590 h 1084363"/>
                  <a:gd name="connsiteX33" fmla="*/ 261743 w 1573856"/>
                  <a:gd name="connsiteY33" fmla="*/ 989184 h 1084363"/>
                  <a:gd name="connsiteX34" fmla="*/ 278739 w 1573856"/>
                  <a:gd name="connsiteY34" fmla="*/ 1023176 h 1084363"/>
                  <a:gd name="connsiteX35" fmla="*/ 285538 w 1573856"/>
                  <a:gd name="connsiteY35" fmla="*/ 1033374 h 1084363"/>
                  <a:gd name="connsiteX36" fmla="*/ 295735 w 1573856"/>
                  <a:gd name="connsiteY36" fmla="*/ 1040172 h 1084363"/>
                  <a:gd name="connsiteX37" fmla="*/ 309332 w 1573856"/>
                  <a:gd name="connsiteY37" fmla="*/ 1060568 h 1084363"/>
                  <a:gd name="connsiteX38" fmla="*/ 309332 w 1573856"/>
                  <a:gd name="connsiteY38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139370 w 1573856"/>
                  <a:gd name="connsiteY23" fmla="*/ 734239 h 1084363"/>
                  <a:gd name="connsiteX24" fmla="*/ 183560 w 1573856"/>
                  <a:gd name="connsiteY24" fmla="*/ 826019 h 1084363"/>
                  <a:gd name="connsiteX25" fmla="*/ 193758 w 1573856"/>
                  <a:gd name="connsiteY25" fmla="*/ 846415 h 1084363"/>
                  <a:gd name="connsiteX26" fmla="*/ 207355 w 1573856"/>
                  <a:gd name="connsiteY26" fmla="*/ 877008 h 1084363"/>
                  <a:gd name="connsiteX27" fmla="*/ 210754 w 1573856"/>
                  <a:gd name="connsiteY27" fmla="*/ 887206 h 1084363"/>
                  <a:gd name="connsiteX28" fmla="*/ 224351 w 1573856"/>
                  <a:gd name="connsiteY28" fmla="*/ 907601 h 1084363"/>
                  <a:gd name="connsiteX29" fmla="*/ 231150 w 1573856"/>
                  <a:gd name="connsiteY29" fmla="*/ 927997 h 1084363"/>
                  <a:gd name="connsiteX30" fmla="*/ 237948 w 1573856"/>
                  <a:gd name="connsiteY30" fmla="*/ 938195 h 1084363"/>
                  <a:gd name="connsiteX31" fmla="*/ 248146 w 1573856"/>
                  <a:gd name="connsiteY31" fmla="*/ 958590 h 1084363"/>
                  <a:gd name="connsiteX32" fmla="*/ 261743 w 1573856"/>
                  <a:gd name="connsiteY32" fmla="*/ 989184 h 1084363"/>
                  <a:gd name="connsiteX33" fmla="*/ 278739 w 1573856"/>
                  <a:gd name="connsiteY33" fmla="*/ 1023176 h 1084363"/>
                  <a:gd name="connsiteX34" fmla="*/ 285538 w 1573856"/>
                  <a:gd name="connsiteY34" fmla="*/ 1033374 h 1084363"/>
                  <a:gd name="connsiteX35" fmla="*/ 295735 w 1573856"/>
                  <a:gd name="connsiteY35" fmla="*/ 1040172 h 1084363"/>
                  <a:gd name="connsiteX36" fmla="*/ 309332 w 1573856"/>
                  <a:gd name="connsiteY36" fmla="*/ 1060568 h 1084363"/>
                  <a:gd name="connsiteX37" fmla="*/ 309332 w 1573856"/>
                  <a:gd name="connsiteY37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139370 w 1573856"/>
                  <a:gd name="connsiteY23" fmla="*/ 734239 h 1084363"/>
                  <a:gd name="connsiteX24" fmla="*/ 193758 w 1573856"/>
                  <a:gd name="connsiteY24" fmla="*/ 846415 h 1084363"/>
                  <a:gd name="connsiteX25" fmla="*/ 207355 w 1573856"/>
                  <a:gd name="connsiteY25" fmla="*/ 877008 h 1084363"/>
                  <a:gd name="connsiteX26" fmla="*/ 210754 w 1573856"/>
                  <a:gd name="connsiteY26" fmla="*/ 887206 h 1084363"/>
                  <a:gd name="connsiteX27" fmla="*/ 224351 w 1573856"/>
                  <a:gd name="connsiteY27" fmla="*/ 907601 h 1084363"/>
                  <a:gd name="connsiteX28" fmla="*/ 231150 w 1573856"/>
                  <a:gd name="connsiteY28" fmla="*/ 927997 h 1084363"/>
                  <a:gd name="connsiteX29" fmla="*/ 237948 w 1573856"/>
                  <a:gd name="connsiteY29" fmla="*/ 938195 h 1084363"/>
                  <a:gd name="connsiteX30" fmla="*/ 248146 w 1573856"/>
                  <a:gd name="connsiteY30" fmla="*/ 958590 h 1084363"/>
                  <a:gd name="connsiteX31" fmla="*/ 261743 w 1573856"/>
                  <a:gd name="connsiteY31" fmla="*/ 989184 h 1084363"/>
                  <a:gd name="connsiteX32" fmla="*/ 278739 w 1573856"/>
                  <a:gd name="connsiteY32" fmla="*/ 1023176 h 1084363"/>
                  <a:gd name="connsiteX33" fmla="*/ 285538 w 1573856"/>
                  <a:gd name="connsiteY33" fmla="*/ 1033374 h 1084363"/>
                  <a:gd name="connsiteX34" fmla="*/ 295735 w 1573856"/>
                  <a:gd name="connsiteY34" fmla="*/ 1040172 h 1084363"/>
                  <a:gd name="connsiteX35" fmla="*/ 309332 w 1573856"/>
                  <a:gd name="connsiteY35" fmla="*/ 1060568 h 1084363"/>
                  <a:gd name="connsiteX36" fmla="*/ 309332 w 1573856"/>
                  <a:gd name="connsiteY36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139370 w 1573856"/>
                  <a:gd name="connsiteY23" fmla="*/ 734239 h 1084363"/>
                  <a:gd name="connsiteX24" fmla="*/ 207355 w 1573856"/>
                  <a:gd name="connsiteY24" fmla="*/ 877008 h 1084363"/>
                  <a:gd name="connsiteX25" fmla="*/ 210754 w 1573856"/>
                  <a:gd name="connsiteY25" fmla="*/ 887206 h 1084363"/>
                  <a:gd name="connsiteX26" fmla="*/ 224351 w 1573856"/>
                  <a:gd name="connsiteY26" fmla="*/ 907601 h 1084363"/>
                  <a:gd name="connsiteX27" fmla="*/ 231150 w 1573856"/>
                  <a:gd name="connsiteY27" fmla="*/ 927997 h 1084363"/>
                  <a:gd name="connsiteX28" fmla="*/ 237948 w 1573856"/>
                  <a:gd name="connsiteY28" fmla="*/ 938195 h 1084363"/>
                  <a:gd name="connsiteX29" fmla="*/ 248146 w 1573856"/>
                  <a:gd name="connsiteY29" fmla="*/ 958590 h 1084363"/>
                  <a:gd name="connsiteX30" fmla="*/ 261743 w 1573856"/>
                  <a:gd name="connsiteY30" fmla="*/ 989184 h 1084363"/>
                  <a:gd name="connsiteX31" fmla="*/ 278739 w 1573856"/>
                  <a:gd name="connsiteY31" fmla="*/ 1023176 h 1084363"/>
                  <a:gd name="connsiteX32" fmla="*/ 285538 w 1573856"/>
                  <a:gd name="connsiteY32" fmla="*/ 1033374 h 1084363"/>
                  <a:gd name="connsiteX33" fmla="*/ 295735 w 1573856"/>
                  <a:gd name="connsiteY33" fmla="*/ 1040172 h 1084363"/>
                  <a:gd name="connsiteX34" fmla="*/ 309332 w 1573856"/>
                  <a:gd name="connsiteY34" fmla="*/ 1060568 h 1084363"/>
                  <a:gd name="connsiteX35" fmla="*/ 309332 w 1573856"/>
                  <a:gd name="connsiteY35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139370 w 1573856"/>
                  <a:gd name="connsiteY23" fmla="*/ 734239 h 1084363"/>
                  <a:gd name="connsiteX24" fmla="*/ 210754 w 1573856"/>
                  <a:gd name="connsiteY24" fmla="*/ 887206 h 1084363"/>
                  <a:gd name="connsiteX25" fmla="*/ 224351 w 1573856"/>
                  <a:gd name="connsiteY25" fmla="*/ 907601 h 1084363"/>
                  <a:gd name="connsiteX26" fmla="*/ 231150 w 1573856"/>
                  <a:gd name="connsiteY26" fmla="*/ 927997 h 1084363"/>
                  <a:gd name="connsiteX27" fmla="*/ 237948 w 1573856"/>
                  <a:gd name="connsiteY27" fmla="*/ 938195 h 1084363"/>
                  <a:gd name="connsiteX28" fmla="*/ 248146 w 1573856"/>
                  <a:gd name="connsiteY28" fmla="*/ 958590 h 1084363"/>
                  <a:gd name="connsiteX29" fmla="*/ 261743 w 1573856"/>
                  <a:gd name="connsiteY29" fmla="*/ 989184 h 1084363"/>
                  <a:gd name="connsiteX30" fmla="*/ 278739 w 1573856"/>
                  <a:gd name="connsiteY30" fmla="*/ 1023176 h 1084363"/>
                  <a:gd name="connsiteX31" fmla="*/ 285538 w 1573856"/>
                  <a:gd name="connsiteY31" fmla="*/ 1033374 h 1084363"/>
                  <a:gd name="connsiteX32" fmla="*/ 295735 w 1573856"/>
                  <a:gd name="connsiteY32" fmla="*/ 1040172 h 1084363"/>
                  <a:gd name="connsiteX33" fmla="*/ 309332 w 1573856"/>
                  <a:gd name="connsiteY33" fmla="*/ 1060568 h 1084363"/>
                  <a:gd name="connsiteX34" fmla="*/ 309332 w 1573856"/>
                  <a:gd name="connsiteY34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139370 w 1573856"/>
                  <a:gd name="connsiteY23" fmla="*/ 734239 h 1084363"/>
                  <a:gd name="connsiteX24" fmla="*/ 224351 w 1573856"/>
                  <a:gd name="connsiteY24" fmla="*/ 907601 h 1084363"/>
                  <a:gd name="connsiteX25" fmla="*/ 231150 w 1573856"/>
                  <a:gd name="connsiteY25" fmla="*/ 927997 h 1084363"/>
                  <a:gd name="connsiteX26" fmla="*/ 237948 w 1573856"/>
                  <a:gd name="connsiteY26" fmla="*/ 938195 h 1084363"/>
                  <a:gd name="connsiteX27" fmla="*/ 248146 w 1573856"/>
                  <a:gd name="connsiteY27" fmla="*/ 958590 h 1084363"/>
                  <a:gd name="connsiteX28" fmla="*/ 261743 w 1573856"/>
                  <a:gd name="connsiteY28" fmla="*/ 989184 h 1084363"/>
                  <a:gd name="connsiteX29" fmla="*/ 278739 w 1573856"/>
                  <a:gd name="connsiteY29" fmla="*/ 1023176 h 1084363"/>
                  <a:gd name="connsiteX30" fmla="*/ 285538 w 1573856"/>
                  <a:gd name="connsiteY30" fmla="*/ 1033374 h 1084363"/>
                  <a:gd name="connsiteX31" fmla="*/ 295735 w 1573856"/>
                  <a:gd name="connsiteY31" fmla="*/ 1040172 h 1084363"/>
                  <a:gd name="connsiteX32" fmla="*/ 309332 w 1573856"/>
                  <a:gd name="connsiteY32" fmla="*/ 1060568 h 1084363"/>
                  <a:gd name="connsiteX33" fmla="*/ 309332 w 1573856"/>
                  <a:gd name="connsiteY33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139370 w 1573856"/>
                  <a:gd name="connsiteY23" fmla="*/ 734239 h 1084363"/>
                  <a:gd name="connsiteX24" fmla="*/ 231150 w 1573856"/>
                  <a:gd name="connsiteY24" fmla="*/ 927997 h 1084363"/>
                  <a:gd name="connsiteX25" fmla="*/ 237948 w 1573856"/>
                  <a:gd name="connsiteY25" fmla="*/ 938195 h 1084363"/>
                  <a:gd name="connsiteX26" fmla="*/ 248146 w 1573856"/>
                  <a:gd name="connsiteY26" fmla="*/ 958590 h 1084363"/>
                  <a:gd name="connsiteX27" fmla="*/ 261743 w 1573856"/>
                  <a:gd name="connsiteY27" fmla="*/ 989184 h 1084363"/>
                  <a:gd name="connsiteX28" fmla="*/ 278739 w 1573856"/>
                  <a:gd name="connsiteY28" fmla="*/ 1023176 h 1084363"/>
                  <a:gd name="connsiteX29" fmla="*/ 285538 w 1573856"/>
                  <a:gd name="connsiteY29" fmla="*/ 1033374 h 1084363"/>
                  <a:gd name="connsiteX30" fmla="*/ 295735 w 1573856"/>
                  <a:gd name="connsiteY30" fmla="*/ 1040172 h 1084363"/>
                  <a:gd name="connsiteX31" fmla="*/ 309332 w 1573856"/>
                  <a:gd name="connsiteY31" fmla="*/ 1060568 h 1084363"/>
                  <a:gd name="connsiteX32" fmla="*/ 309332 w 1573856"/>
                  <a:gd name="connsiteY32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139370 w 1573856"/>
                  <a:gd name="connsiteY23" fmla="*/ 734239 h 1084363"/>
                  <a:gd name="connsiteX24" fmla="*/ 231150 w 1573856"/>
                  <a:gd name="connsiteY24" fmla="*/ 927997 h 1084363"/>
                  <a:gd name="connsiteX25" fmla="*/ 248146 w 1573856"/>
                  <a:gd name="connsiteY25" fmla="*/ 958590 h 1084363"/>
                  <a:gd name="connsiteX26" fmla="*/ 261743 w 1573856"/>
                  <a:gd name="connsiteY26" fmla="*/ 989184 h 1084363"/>
                  <a:gd name="connsiteX27" fmla="*/ 278739 w 1573856"/>
                  <a:gd name="connsiteY27" fmla="*/ 1023176 h 1084363"/>
                  <a:gd name="connsiteX28" fmla="*/ 285538 w 1573856"/>
                  <a:gd name="connsiteY28" fmla="*/ 1033374 h 1084363"/>
                  <a:gd name="connsiteX29" fmla="*/ 295735 w 1573856"/>
                  <a:gd name="connsiteY29" fmla="*/ 1040172 h 1084363"/>
                  <a:gd name="connsiteX30" fmla="*/ 309332 w 1573856"/>
                  <a:gd name="connsiteY30" fmla="*/ 1060568 h 1084363"/>
                  <a:gd name="connsiteX31" fmla="*/ 309332 w 1573856"/>
                  <a:gd name="connsiteY31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139370 w 1573856"/>
                  <a:gd name="connsiteY23" fmla="*/ 734239 h 1084363"/>
                  <a:gd name="connsiteX24" fmla="*/ 248146 w 1573856"/>
                  <a:gd name="connsiteY24" fmla="*/ 958590 h 1084363"/>
                  <a:gd name="connsiteX25" fmla="*/ 261743 w 1573856"/>
                  <a:gd name="connsiteY25" fmla="*/ 989184 h 1084363"/>
                  <a:gd name="connsiteX26" fmla="*/ 278739 w 1573856"/>
                  <a:gd name="connsiteY26" fmla="*/ 1023176 h 1084363"/>
                  <a:gd name="connsiteX27" fmla="*/ 285538 w 1573856"/>
                  <a:gd name="connsiteY27" fmla="*/ 1033374 h 1084363"/>
                  <a:gd name="connsiteX28" fmla="*/ 295735 w 1573856"/>
                  <a:gd name="connsiteY28" fmla="*/ 1040172 h 1084363"/>
                  <a:gd name="connsiteX29" fmla="*/ 309332 w 1573856"/>
                  <a:gd name="connsiteY29" fmla="*/ 1060568 h 1084363"/>
                  <a:gd name="connsiteX30" fmla="*/ 309332 w 1573856"/>
                  <a:gd name="connsiteY30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139370 w 1573856"/>
                  <a:gd name="connsiteY23" fmla="*/ 734239 h 1084363"/>
                  <a:gd name="connsiteX24" fmla="*/ 261743 w 1573856"/>
                  <a:gd name="connsiteY24" fmla="*/ 989184 h 1084363"/>
                  <a:gd name="connsiteX25" fmla="*/ 278739 w 1573856"/>
                  <a:gd name="connsiteY25" fmla="*/ 1023176 h 1084363"/>
                  <a:gd name="connsiteX26" fmla="*/ 285538 w 1573856"/>
                  <a:gd name="connsiteY26" fmla="*/ 1033374 h 1084363"/>
                  <a:gd name="connsiteX27" fmla="*/ 295735 w 1573856"/>
                  <a:gd name="connsiteY27" fmla="*/ 1040172 h 1084363"/>
                  <a:gd name="connsiteX28" fmla="*/ 309332 w 1573856"/>
                  <a:gd name="connsiteY28" fmla="*/ 1060568 h 1084363"/>
                  <a:gd name="connsiteX29" fmla="*/ 309332 w 1573856"/>
                  <a:gd name="connsiteY29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139370 w 1573856"/>
                  <a:gd name="connsiteY23" fmla="*/ 734239 h 1084363"/>
                  <a:gd name="connsiteX24" fmla="*/ 278739 w 1573856"/>
                  <a:gd name="connsiteY24" fmla="*/ 1023176 h 1084363"/>
                  <a:gd name="connsiteX25" fmla="*/ 285538 w 1573856"/>
                  <a:gd name="connsiteY25" fmla="*/ 1033374 h 1084363"/>
                  <a:gd name="connsiteX26" fmla="*/ 295735 w 1573856"/>
                  <a:gd name="connsiteY26" fmla="*/ 1040172 h 1084363"/>
                  <a:gd name="connsiteX27" fmla="*/ 309332 w 1573856"/>
                  <a:gd name="connsiteY27" fmla="*/ 1060568 h 1084363"/>
                  <a:gd name="connsiteX28" fmla="*/ 309332 w 1573856"/>
                  <a:gd name="connsiteY28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139370 w 1573856"/>
                  <a:gd name="connsiteY23" fmla="*/ 734239 h 1084363"/>
                  <a:gd name="connsiteX24" fmla="*/ 278739 w 1573856"/>
                  <a:gd name="connsiteY24" fmla="*/ 1023176 h 1084363"/>
                  <a:gd name="connsiteX25" fmla="*/ 295735 w 1573856"/>
                  <a:gd name="connsiteY25" fmla="*/ 1040172 h 1084363"/>
                  <a:gd name="connsiteX26" fmla="*/ 309332 w 1573856"/>
                  <a:gd name="connsiteY26" fmla="*/ 1060568 h 1084363"/>
                  <a:gd name="connsiteX27" fmla="*/ 309332 w 1573856"/>
                  <a:gd name="connsiteY27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18974 w 1573856"/>
                  <a:gd name="connsiteY21" fmla="*/ 700247 h 1084363"/>
                  <a:gd name="connsiteX22" fmla="*/ 135970 w 1573856"/>
                  <a:gd name="connsiteY22" fmla="*/ 724042 h 1084363"/>
                  <a:gd name="connsiteX23" fmla="*/ 278739 w 1573856"/>
                  <a:gd name="connsiteY23" fmla="*/ 1023176 h 1084363"/>
                  <a:gd name="connsiteX24" fmla="*/ 295735 w 1573856"/>
                  <a:gd name="connsiteY24" fmla="*/ 1040172 h 1084363"/>
                  <a:gd name="connsiteX25" fmla="*/ 309332 w 1573856"/>
                  <a:gd name="connsiteY25" fmla="*/ 1060568 h 1084363"/>
                  <a:gd name="connsiteX26" fmla="*/ 309332 w 1573856"/>
                  <a:gd name="connsiteY26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15575 w 1573856"/>
                  <a:gd name="connsiteY20" fmla="*/ 690049 h 1084363"/>
                  <a:gd name="connsiteX21" fmla="*/ 135970 w 1573856"/>
                  <a:gd name="connsiteY21" fmla="*/ 724042 h 1084363"/>
                  <a:gd name="connsiteX22" fmla="*/ 278739 w 1573856"/>
                  <a:gd name="connsiteY22" fmla="*/ 1023176 h 1084363"/>
                  <a:gd name="connsiteX23" fmla="*/ 295735 w 1573856"/>
                  <a:gd name="connsiteY23" fmla="*/ 1040172 h 1084363"/>
                  <a:gd name="connsiteX24" fmla="*/ 309332 w 1573856"/>
                  <a:gd name="connsiteY24" fmla="*/ 1060568 h 1084363"/>
                  <a:gd name="connsiteX25" fmla="*/ 309332 w 1573856"/>
                  <a:gd name="connsiteY25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95179 w 1573856"/>
                  <a:gd name="connsiteY18" fmla="*/ 656056 h 1084363"/>
                  <a:gd name="connsiteX19" fmla="*/ 105377 w 1573856"/>
                  <a:gd name="connsiteY19" fmla="*/ 679851 h 1084363"/>
                  <a:gd name="connsiteX20" fmla="*/ 135970 w 1573856"/>
                  <a:gd name="connsiteY20" fmla="*/ 724042 h 1084363"/>
                  <a:gd name="connsiteX21" fmla="*/ 278739 w 1573856"/>
                  <a:gd name="connsiteY21" fmla="*/ 1023176 h 1084363"/>
                  <a:gd name="connsiteX22" fmla="*/ 295735 w 1573856"/>
                  <a:gd name="connsiteY22" fmla="*/ 1040172 h 1084363"/>
                  <a:gd name="connsiteX23" fmla="*/ 309332 w 1573856"/>
                  <a:gd name="connsiteY23" fmla="*/ 1060568 h 1084363"/>
                  <a:gd name="connsiteX24" fmla="*/ 309332 w 1573856"/>
                  <a:gd name="connsiteY24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105377 w 1573856"/>
                  <a:gd name="connsiteY18" fmla="*/ 679851 h 1084363"/>
                  <a:gd name="connsiteX19" fmla="*/ 135970 w 1573856"/>
                  <a:gd name="connsiteY19" fmla="*/ 724042 h 1084363"/>
                  <a:gd name="connsiteX20" fmla="*/ 278739 w 1573856"/>
                  <a:gd name="connsiteY20" fmla="*/ 1023176 h 1084363"/>
                  <a:gd name="connsiteX21" fmla="*/ 295735 w 1573856"/>
                  <a:gd name="connsiteY21" fmla="*/ 1040172 h 1084363"/>
                  <a:gd name="connsiteX22" fmla="*/ 309332 w 1573856"/>
                  <a:gd name="connsiteY22" fmla="*/ 1060568 h 1084363"/>
                  <a:gd name="connsiteX23" fmla="*/ 309332 w 1573856"/>
                  <a:gd name="connsiteY23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105377 w 1573856"/>
                  <a:gd name="connsiteY18" fmla="*/ 679851 h 1084363"/>
                  <a:gd name="connsiteX19" fmla="*/ 278739 w 1573856"/>
                  <a:gd name="connsiteY19" fmla="*/ 1023176 h 1084363"/>
                  <a:gd name="connsiteX20" fmla="*/ 295735 w 1573856"/>
                  <a:gd name="connsiteY20" fmla="*/ 1040172 h 1084363"/>
                  <a:gd name="connsiteX21" fmla="*/ 309332 w 1573856"/>
                  <a:gd name="connsiteY21" fmla="*/ 1060568 h 1084363"/>
                  <a:gd name="connsiteX22" fmla="*/ 309332 w 1573856"/>
                  <a:gd name="connsiteY22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81582 w 1573856"/>
                  <a:gd name="connsiteY17" fmla="*/ 635661 h 1084363"/>
                  <a:gd name="connsiteX18" fmla="*/ 278739 w 1573856"/>
                  <a:gd name="connsiteY18" fmla="*/ 1023176 h 1084363"/>
                  <a:gd name="connsiteX19" fmla="*/ 295735 w 1573856"/>
                  <a:gd name="connsiteY19" fmla="*/ 1040172 h 1084363"/>
                  <a:gd name="connsiteX20" fmla="*/ 309332 w 1573856"/>
                  <a:gd name="connsiteY20" fmla="*/ 1060568 h 1084363"/>
                  <a:gd name="connsiteX21" fmla="*/ 309332 w 1573856"/>
                  <a:gd name="connsiteY21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54388 w 1573856"/>
                  <a:gd name="connsiteY16" fmla="*/ 594870 h 1084363"/>
                  <a:gd name="connsiteX17" fmla="*/ 278739 w 1573856"/>
                  <a:gd name="connsiteY17" fmla="*/ 1023176 h 1084363"/>
                  <a:gd name="connsiteX18" fmla="*/ 295735 w 1573856"/>
                  <a:gd name="connsiteY18" fmla="*/ 1040172 h 1084363"/>
                  <a:gd name="connsiteX19" fmla="*/ 309332 w 1573856"/>
                  <a:gd name="connsiteY19" fmla="*/ 1060568 h 1084363"/>
                  <a:gd name="connsiteX20" fmla="*/ 309332 w 1573856"/>
                  <a:gd name="connsiteY20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33993 w 1573856"/>
                  <a:gd name="connsiteY15" fmla="*/ 581273 h 1084363"/>
                  <a:gd name="connsiteX16" fmla="*/ 278739 w 1573856"/>
                  <a:gd name="connsiteY16" fmla="*/ 1023176 h 1084363"/>
                  <a:gd name="connsiteX17" fmla="*/ 295735 w 1573856"/>
                  <a:gd name="connsiteY17" fmla="*/ 1040172 h 1084363"/>
                  <a:gd name="connsiteX18" fmla="*/ 309332 w 1573856"/>
                  <a:gd name="connsiteY18" fmla="*/ 1060568 h 1084363"/>
                  <a:gd name="connsiteX19" fmla="*/ 309332 w 1573856"/>
                  <a:gd name="connsiteY19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16996 w 1573856"/>
                  <a:gd name="connsiteY13" fmla="*/ 564277 h 1084363"/>
                  <a:gd name="connsiteX14" fmla="*/ 27194 w 1573856"/>
                  <a:gd name="connsiteY14" fmla="*/ 571075 h 1084363"/>
                  <a:gd name="connsiteX15" fmla="*/ 278739 w 1573856"/>
                  <a:gd name="connsiteY15" fmla="*/ 1023176 h 1084363"/>
                  <a:gd name="connsiteX16" fmla="*/ 295735 w 1573856"/>
                  <a:gd name="connsiteY16" fmla="*/ 1040172 h 1084363"/>
                  <a:gd name="connsiteX17" fmla="*/ 309332 w 1573856"/>
                  <a:gd name="connsiteY17" fmla="*/ 1060568 h 1084363"/>
                  <a:gd name="connsiteX18" fmla="*/ 309332 w 1573856"/>
                  <a:gd name="connsiteY18" fmla="*/ 1074165 h 1084363"/>
                  <a:gd name="connsiteX0" fmla="*/ 316770 w 1581294"/>
                  <a:gd name="connsiteY0" fmla="*/ 1074165 h 1084363"/>
                  <a:gd name="connsiteX1" fmla="*/ 316770 w 1581294"/>
                  <a:gd name="connsiteY1" fmla="*/ 1074165 h 1084363"/>
                  <a:gd name="connsiteX2" fmla="*/ 813062 w 1581294"/>
                  <a:gd name="connsiteY2" fmla="*/ 1084363 h 1084363"/>
                  <a:gd name="connsiteX3" fmla="*/ 1214174 w 1581294"/>
                  <a:gd name="connsiteY3" fmla="*/ 1080964 h 1084363"/>
                  <a:gd name="connsiteX4" fmla="*/ 1299156 w 1581294"/>
                  <a:gd name="connsiteY4" fmla="*/ 1077564 h 1084363"/>
                  <a:gd name="connsiteX5" fmla="*/ 1394335 w 1581294"/>
                  <a:gd name="connsiteY5" fmla="*/ 1074165 h 1084363"/>
                  <a:gd name="connsiteX6" fmla="*/ 1492913 w 1581294"/>
                  <a:gd name="connsiteY6" fmla="*/ 1077564 h 1084363"/>
                  <a:gd name="connsiteX7" fmla="*/ 1537103 w 1581294"/>
                  <a:gd name="connsiteY7" fmla="*/ 1080964 h 1084363"/>
                  <a:gd name="connsiteX8" fmla="*/ 1581294 w 1581294"/>
                  <a:gd name="connsiteY8" fmla="*/ 1077564 h 1084363"/>
                  <a:gd name="connsiteX9" fmla="*/ 1567697 w 1581294"/>
                  <a:gd name="connsiteY9" fmla="*/ 1070766 h 1084363"/>
                  <a:gd name="connsiteX10" fmla="*/ 945633 w 1581294"/>
                  <a:gd name="connsiteY10" fmla="*/ 0 h 1084363"/>
                  <a:gd name="connsiteX11" fmla="*/ 313371 w 1581294"/>
                  <a:gd name="connsiteY11" fmla="*/ 3399 h 1084363"/>
                  <a:gd name="connsiteX12" fmla="*/ 7438 w 1581294"/>
                  <a:gd name="connsiteY12" fmla="*/ 540482 h 1084363"/>
                  <a:gd name="connsiteX13" fmla="*/ 24434 w 1581294"/>
                  <a:gd name="connsiteY13" fmla="*/ 564277 h 1084363"/>
                  <a:gd name="connsiteX14" fmla="*/ 286177 w 1581294"/>
                  <a:gd name="connsiteY14" fmla="*/ 1023176 h 1084363"/>
                  <a:gd name="connsiteX15" fmla="*/ 303173 w 1581294"/>
                  <a:gd name="connsiteY15" fmla="*/ 1040172 h 1084363"/>
                  <a:gd name="connsiteX16" fmla="*/ 316770 w 1581294"/>
                  <a:gd name="connsiteY16" fmla="*/ 1060568 h 1084363"/>
                  <a:gd name="connsiteX17" fmla="*/ 316770 w 1581294"/>
                  <a:gd name="connsiteY17" fmla="*/ 1074165 h 1084363"/>
                  <a:gd name="connsiteX0" fmla="*/ 309397 w 1573921"/>
                  <a:gd name="connsiteY0" fmla="*/ 1074165 h 1084363"/>
                  <a:gd name="connsiteX1" fmla="*/ 309397 w 1573921"/>
                  <a:gd name="connsiteY1" fmla="*/ 1074165 h 1084363"/>
                  <a:gd name="connsiteX2" fmla="*/ 805689 w 1573921"/>
                  <a:gd name="connsiteY2" fmla="*/ 1084363 h 1084363"/>
                  <a:gd name="connsiteX3" fmla="*/ 1206801 w 1573921"/>
                  <a:gd name="connsiteY3" fmla="*/ 1080964 h 1084363"/>
                  <a:gd name="connsiteX4" fmla="*/ 1291783 w 1573921"/>
                  <a:gd name="connsiteY4" fmla="*/ 1077564 h 1084363"/>
                  <a:gd name="connsiteX5" fmla="*/ 1386962 w 1573921"/>
                  <a:gd name="connsiteY5" fmla="*/ 1074165 h 1084363"/>
                  <a:gd name="connsiteX6" fmla="*/ 1485540 w 1573921"/>
                  <a:gd name="connsiteY6" fmla="*/ 1077564 h 1084363"/>
                  <a:gd name="connsiteX7" fmla="*/ 1529730 w 1573921"/>
                  <a:gd name="connsiteY7" fmla="*/ 1080964 h 1084363"/>
                  <a:gd name="connsiteX8" fmla="*/ 1573921 w 1573921"/>
                  <a:gd name="connsiteY8" fmla="*/ 1077564 h 1084363"/>
                  <a:gd name="connsiteX9" fmla="*/ 1560324 w 1573921"/>
                  <a:gd name="connsiteY9" fmla="*/ 1070766 h 1084363"/>
                  <a:gd name="connsiteX10" fmla="*/ 938260 w 1573921"/>
                  <a:gd name="connsiteY10" fmla="*/ 0 h 1084363"/>
                  <a:gd name="connsiteX11" fmla="*/ 305998 w 1573921"/>
                  <a:gd name="connsiteY11" fmla="*/ 3399 h 1084363"/>
                  <a:gd name="connsiteX12" fmla="*/ 65 w 1573921"/>
                  <a:gd name="connsiteY12" fmla="*/ 540482 h 1084363"/>
                  <a:gd name="connsiteX13" fmla="*/ 278804 w 1573921"/>
                  <a:gd name="connsiteY13" fmla="*/ 1023176 h 1084363"/>
                  <a:gd name="connsiteX14" fmla="*/ 295800 w 1573921"/>
                  <a:gd name="connsiteY14" fmla="*/ 1040172 h 1084363"/>
                  <a:gd name="connsiteX15" fmla="*/ 309397 w 1573921"/>
                  <a:gd name="connsiteY15" fmla="*/ 1060568 h 1084363"/>
                  <a:gd name="connsiteX16" fmla="*/ 309397 w 1573921"/>
                  <a:gd name="connsiteY16" fmla="*/ 1074165 h 1084363"/>
                  <a:gd name="connsiteX0" fmla="*/ 309341 w 1573865"/>
                  <a:gd name="connsiteY0" fmla="*/ 1074165 h 1084363"/>
                  <a:gd name="connsiteX1" fmla="*/ 309341 w 1573865"/>
                  <a:gd name="connsiteY1" fmla="*/ 1074165 h 1084363"/>
                  <a:gd name="connsiteX2" fmla="*/ 805633 w 1573865"/>
                  <a:gd name="connsiteY2" fmla="*/ 1084363 h 1084363"/>
                  <a:gd name="connsiteX3" fmla="*/ 1206745 w 1573865"/>
                  <a:gd name="connsiteY3" fmla="*/ 1080964 h 1084363"/>
                  <a:gd name="connsiteX4" fmla="*/ 1291727 w 1573865"/>
                  <a:gd name="connsiteY4" fmla="*/ 1077564 h 1084363"/>
                  <a:gd name="connsiteX5" fmla="*/ 1386906 w 1573865"/>
                  <a:gd name="connsiteY5" fmla="*/ 1074165 h 1084363"/>
                  <a:gd name="connsiteX6" fmla="*/ 1485484 w 1573865"/>
                  <a:gd name="connsiteY6" fmla="*/ 1077564 h 1084363"/>
                  <a:gd name="connsiteX7" fmla="*/ 1529674 w 1573865"/>
                  <a:gd name="connsiteY7" fmla="*/ 1080964 h 1084363"/>
                  <a:gd name="connsiteX8" fmla="*/ 1573865 w 1573865"/>
                  <a:gd name="connsiteY8" fmla="*/ 1077564 h 1084363"/>
                  <a:gd name="connsiteX9" fmla="*/ 1560268 w 1573865"/>
                  <a:gd name="connsiteY9" fmla="*/ 1070766 h 1084363"/>
                  <a:gd name="connsiteX10" fmla="*/ 938204 w 1573865"/>
                  <a:gd name="connsiteY10" fmla="*/ 0 h 1084363"/>
                  <a:gd name="connsiteX11" fmla="*/ 305942 w 1573865"/>
                  <a:gd name="connsiteY11" fmla="*/ 3399 h 1084363"/>
                  <a:gd name="connsiteX12" fmla="*/ 9 w 1573865"/>
                  <a:gd name="connsiteY12" fmla="*/ 540482 h 1084363"/>
                  <a:gd name="connsiteX13" fmla="*/ 295744 w 1573865"/>
                  <a:gd name="connsiteY13" fmla="*/ 1040172 h 1084363"/>
                  <a:gd name="connsiteX14" fmla="*/ 309341 w 1573865"/>
                  <a:gd name="connsiteY14" fmla="*/ 1060568 h 1084363"/>
                  <a:gd name="connsiteX15" fmla="*/ 309341 w 1573865"/>
                  <a:gd name="connsiteY15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309332 w 1573856"/>
                  <a:gd name="connsiteY13" fmla="*/ 1060568 h 1084363"/>
                  <a:gd name="connsiteX14" fmla="*/ 309332 w 1573856"/>
                  <a:gd name="connsiteY14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309332 w 1573856"/>
                  <a:gd name="connsiteY13" fmla="*/ 1074165 h 1084363"/>
                  <a:gd name="connsiteX0" fmla="*/ 309332 w 1573856"/>
                  <a:gd name="connsiteY0" fmla="*/ 1074165 h 1084363"/>
                  <a:gd name="connsiteX1" fmla="*/ 309332 w 1573856"/>
                  <a:gd name="connsiteY1" fmla="*/ 1074165 h 1084363"/>
                  <a:gd name="connsiteX2" fmla="*/ 805624 w 1573856"/>
                  <a:gd name="connsiteY2" fmla="*/ 1084363 h 1084363"/>
                  <a:gd name="connsiteX3" fmla="*/ 1206736 w 1573856"/>
                  <a:gd name="connsiteY3" fmla="*/ 1080964 h 1084363"/>
                  <a:gd name="connsiteX4" fmla="*/ 1291718 w 1573856"/>
                  <a:gd name="connsiteY4" fmla="*/ 1077564 h 1084363"/>
                  <a:gd name="connsiteX5" fmla="*/ 1386897 w 1573856"/>
                  <a:gd name="connsiteY5" fmla="*/ 1074165 h 1084363"/>
                  <a:gd name="connsiteX6" fmla="*/ 1485475 w 1573856"/>
                  <a:gd name="connsiteY6" fmla="*/ 1077564 h 1084363"/>
                  <a:gd name="connsiteX7" fmla="*/ 1529665 w 1573856"/>
                  <a:gd name="connsiteY7" fmla="*/ 1080964 h 1084363"/>
                  <a:gd name="connsiteX8" fmla="*/ 1573856 w 1573856"/>
                  <a:gd name="connsiteY8" fmla="*/ 1077564 h 1084363"/>
                  <a:gd name="connsiteX9" fmla="*/ 1560259 w 1573856"/>
                  <a:gd name="connsiteY9" fmla="*/ 1070766 h 1084363"/>
                  <a:gd name="connsiteX10" fmla="*/ 938195 w 1573856"/>
                  <a:gd name="connsiteY10" fmla="*/ 0 h 1084363"/>
                  <a:gd name="connsiteX11" fmla="*/ 305933 w 1573856"/>
                  <a:gd name="connsiteY11" fmla="*/ 3399 h 1084363"/>
                  <a:gd name="connsiteX12" fmla="*/ 0 w 1573856"/>
                  <a:gd name="connsiteY12" fmla="*/ 540482 h 1084363"/>
                  <a:gd name="connsiteX13" fmla="*/ 309332 w 1573856"/>
                  <a:gd name="connsiteY13" fmla="*/ 1074165 h 1084363"/>
                  <a:gd name="connsiteX0" fmla="*/ 309332 w 1573856"/>
                  <a:gd name="connsiteY0" fmla="*/ 1074165 h 1080964"/>
                  <a:gd name="connsiteX1" fmla="*/ 309332 w 1573856"/>
                  <a:gd name="connsiteY1" fmla="*/ 1074165 h 1080964"/>
                  <a:gd name="connsiteX2" fmla="*/ 1206736 w 1573856"/>
                  <a:gd name="connsiteY2" fmla="*/ 1080964 h 1080964"/>
                  <a:gd name="connsiteX3" fmla="*/ 1291718 w 1573856"/>
                  <a:gd name="connsiteY3" fmla="*/ 1077564 h 1080964"/>
                  <a:gd name="connsiteX4" fmla="*/ 1386897 w 1573856"/>
                  <a:gd name="connsiteY4" fmla="*/ 1074165 h 1080964"/>
                  <a:gd name="connsiteX5" fmla="*/ 1485475 w 1573856"/>
                  <a:gd name="connsiteY5" fmla="*/ 1077564 h 1080964"/>
                  <a:gd name="connsiteX6" fmla="*/ 1529665 w 1573856"/>
                  <a:gd name="connsiteY6" fmla="*/ 1080964 h 1080964"/>
                  <a:gd name="connsiteX7" fmla="*/ 1573856 w 1573856"/>
                  <a:gd name="connsiteY7" fmla="*/ 1077564 h 1080964"/>
                  <a:gd name="connsiteX8" fmla="*/ 1560259 w 1573856"/>
                  <a:gd name="connsiteY8" fmla="*/ 1070766 h 1080964"/>
                  <a:gd name="connsiteX9" fmla="*/ 938195 w 1573856"/>
                  <a:gd name="connsiteY9" fmla="*/ 0 h 1080964"/>
                  <a:gd name="connsiteX10" fmla="*/ 305933 w 1573856"/>
                  <a:gd name="connsiteY10" fmla="*/ 3399 h 1080964"/>
                  <a:gd name="connsiteX11" fmla="*/ 0 w 1573856"/>
                  <a:gd name="connsiteY11" fmla="*/ 540482 h 1080964"/>
                  <a:gd name="connsiteX12" fmla="*/ 309332 w 1573856"/>
                  <a:gd name="connsiteY12" fmla="*/ 1074165 h 1080964"/>
                  <a:gd name="connsiteX0" fmla="*/ 309332 w 1573856"/>
                  <a:gd name="connsiteY0" fmla="*/ 1074165 h 1080964"/>
                  <a:gd name="connsiteX1" fmla="*/ 309332 w 1573856"/>
                  <a:gd name="connsiteY1" fmla="*/ 1074165 h 1080964"/>
                  <a:gd name="connsiteX2" fmla="*/ 1291718 w 1573856"/>
                  <a:gd name="connsiteY2" fmla="*/ 1077564 h 1080964"/>
                  <a:gd name="connsiteX3" fmla="*/ 1386897 w 1573856"/>
                  <a:gd name="connsiteY3" fmla="*/ 1074165 h 1080964"/>
                  <a:gd name="connsiteX4" fmla="*/ 1485475 w 1573856"/>
                  <a:gd name="connsiteY4" fmla="*/ 1077564 h 1080964"/>
                  <a:gd name="connsiteX5" fmla="*/ 1529665 w 1573856"/>
                  <a:gd name="connsiteY5" fmla="*/ 1080964 h 1080964"/>
                  <a:gd name="connsiteX6" fmla="*/ 1573856 w 1573856"/>
                  <a:gd name="connsiteY6" fmla="*/ 1077564 h 1080964"/>
                  <a:gd name="connsiteX7" fmla="*/ 1560259 w 1573856"/>
                  <a:gd name="connsiteY7" fmla="*/ 1070766 h 1080964"/>
                  <a:gd name="connsiteX8" fmla="*/ 938195 w 1573856"/>
                  <a:gd name="connsiteY8" fmla="*/ 0 h 1080964"/>
                  <a:gd name="connsiteX9" fmla="*/ 305933 w 1573856"/>
                  <a:gd name="connsiteY9" fmla="*/ 3399 h 1080964"/>
                  <a:gd name="connsiteX10" fmla="*/ 0 w 1573856"/>
                  <a:gd name="connsiteY10" fmla="*/ 540482 h 1080964"/>
                  <a:gd name="connsiteX11" fmla="*/ 309332 w 1573856"/>
                  <a:gd name="connsiteY11" fmla="*/ 1074165 h 1080964"/>
                  <a:gd name="connsiteX0" fmla="*/ 309332 w 1573856"/>
                  <a:gd name="connsiteY0" fmla="*/ 1074165 h 1080964"/>
                  <a:gd name="connsiteX1" fmla="*/ 309332 w 1573856"/>
                  <a:gd name="connsiteY1" fmla="*/ 1074165 h 1080964"/>
                  <a:gd name="connsiteX2" fmla="*/ 1386897 w 1573856"/>
                  <a:gd name="connsiteY2" fmla="*/ 1074165 h 1080964"/>
                  <a:gd name="connsiteX3" fmla="*/ 1485475 w 1573856"/>
                  <a:gd name="connsiteY3" fmla="*/ 1077564 h 1080964"/>
                  <a:gd name="connsiteX4" fmla="*/ 1529665 w 1573856"/>
                  <a:gd name="connsiteY4" fmla="*/ 1080964 h 1080964"/>
                  <a:gd name="connsiteX5" fmla="*/ 1573856 w 1573856"/>
                  <a:gd name="connsiteY5" fmla="*/ 1077564 h 1080964"/>
                  <a:gd name="connsiteX6" fmla="*/ 1560259 w 1573856"/>
                  <a:gd name="connsiteY6" fmla="*/ 1070766 h 1080964"/>
                  <a:gd name="connsiteX7" fmla="*/ 938195 w 1573856"/>
                  <a:gd name="connsiteY7" fmla="*/ 0 h 1080964"/>
                  <a:gd name="connsiteX8" fmla="*/ 305933 w 1573856"/>
                  <a:gd name="connsiteY8" fmla="*/ 3399 h 1080964"/>
                  <a:gd name="connsiteX9" fmla="*/ 0 w 1573856"/>
                  <a:gd name="connsiteY9" fmla="*/ 540482 h 1080964"/>
                  <a:gd name="connsiteX10" fmla="*/ 309332 w 1573856"/>
                  <a:gd name="connsiteY10" fmla="*/ 1074165 h 1080964"/>
                  <a:gd name="connsiteX0" fmla="*/ 309332 w 1573856"/>
                  <a:gd name="connsiteY0" fmla="*/ 1074165 h 1080964"/>
                  <a:gd name="connsiteX1" fmla="*/ 309332 w 1573856"/>
                  <a:gd name="connsiteY1" fmla="*/ 1074165 h 1080964"/>
                  <a:gd name="connsiteX2" fmla="*/ 1485475 w 1573856"/>
                  <a:gd name="connsiteY2" fmla="*/ 1077564 h 1080964"/>
                  <a:gd name="connsiteX3" fmla="*/ 1529665 w 1573856"/>
                  <a:gd name="connsiteY3" fmla="*/ 1080964 h 1080964"/>
                  <a:gd name="connsiteX4" fmla="*/ 1573856 w 1573856"/>
                  <a:gd name="connsiteY4" fmla="*/ 1077564 h 1080964"/>
                  <a:gd name="connsiteX5" fmla="*/ 1560259 w 1573856"/>
                  <a:gd name="connsiteY5" fmla="*/ 1070766 h 1080964"/>
                  <a:gd name="connsiteX6" fmla="*/ 938195 w 1573856"/>
                  <a:gd name="connsiteY6" fmla="*/ 0 h 1080964"/>
                  <a:gd name="connsiteX7" fmla="*/ 305933 w 1573856"/>
                  <a:gd name="connsiteY7" fmla="*/ 3399 h 1080964"/>
                  <a:gd name="connsiteX8" fmla="*/ 0 w 1573856"/>
                  <a:gd name="connsiteY8" fmla="*/ 540482 h 1080964"/>
                  <a:gd name="connsiteX9" fmla="*/ 309332 w 1573856"/>
                  <a:gd name="connsiteY9" fmla="*/ 1074165 h 1080964"/>
                  <a:gd name="connsiteX0" fmla="*/ 309332 w 1573856"/>
                  <a:gd name="connsiteY0" fmla="*/ 1074165 h 1080964"/>
                  <a:gd name="connsiteX1" fmla="*/ 309332 w 1573856"/>
                  <a:gd name="connsiteY1" fmla="*/ 1074165 h 1080964"/>
                  <a:gd name="connsiteX2" fmla="*/ 1529665 w 1573856"/>
                  <a:gd name="connsiteY2" fmla="*/ 1080964 h 1080964"/>
                  <a:gd name="connsiteX3" fmla="*/ 1573856 w 1573856"/>
                  <a:gd name="connsiteY3" fmla="*/ 1077564 h 1080964"/>
                  <a:gd name="connsiteX4" fmla="*/ 1560259 w 1573856"/>
                  <a:gd name="connsiteY4" fmla="*/ 1070766 h 1080964"/>
                  <a:gd name="connsiteX5" fmla="*/ 938195 w 1573856"/>
                  <a:gd name="connsiteY5" fmla="*/ 0 h 1080964"/>
                  <a:gd name="connsiteX6" fmla="*/ 305933 w 1573856"/>
                  <a:gd name="connsiteY6" fmla="*/ 3399 h 1080964"/>
                  <a:gd name="connsiteX7" fmla="*/ 0 w 1573856"/>
                  <a:gd name="connsiteY7" fmla="*/ 540482 h 1080964"/>
                  <a:gd name="connsiteX8" fmla="*/ 309332 w 1573856"/>
                  <a:gd name="connsiteY8" fmla="*/ 1074165 h 1080964"/>
                  <a:gd name="connsiteX0" fmla="*/ 309332 w 1573856"/>
                  <a:gd name="connsiteY0" fmla="*/ 1074165 h 1077564"/>
                  <a:gd name="connsiteX1" fmla="*/ 309332 w 1573856"/>
                  <a:gd name="connsiteY1" fmla="*/ 1074165 h 1077564"/>
                  <a:gd name="connsiteX2" fmla="*/ 1573856 w 1573856"/>
                  <a:gd name="connsiteY2" fmla="*/ 1077564 h 1077564"/>
                  <a:gd name="connsiteX3" fmla="*/ 1560259 w 1573856"/>
                  <a:gd name="connsiteY3" fmla="*/ 1070766 h 1077564"/>
                  <a:gd name="connsiteX4" fmla="*/ 938195 w 1573856"/>
                  <a:gd name="connsiteY4" fmla="*/ 0 h 1077564"/>
                  <a:gd name="connsiteX5" fmla="*/ 305933 w 1573856"/>
                  <a:gd name="connsiteY5" fmla="*/ 3399 h 1077564"/>
                  <a:gd name="connsiteX6" fmla="*/ 0 w 1573856"/>
                  <a:gd name="connsiteY6" fmla="*/ 540482 h 1077564"/>
                  <a:gd name="connsiteX7" fmla="*/ 309332 w 1573856"/>
                  <a:gd name="connsiteY7" fmla="*/ 1074165 h 1077564"/>
                  <a:gd name="connsiteX0" fmla="*/ 309332 w 1573856"/>
                  <a:gd name="connsiteY0" fmla="*/ 1074165 h 1077564"/>
                  <a:gd name="connsiteX1" fmla="*/ 309332 w 1573856"/>
                  <a:gd name="connsiteY1" fmla="*/ 1074165 h 1077564"/>
                  <a:gd name="connsiteX2" fmla="*/ 1573856 w 1573856"/>
                  <a:gd name="connsiteY2" fmla="*/ 1077564 h 1077564"/>
                  <a:gd name="connsiteX3" fmla="*/ 938195 w 1573856"/>
                  <a:gd name="connsiteY3" fmla="*/ 0 h 1077564"/>
                  <a:gd name="connsiteX4" fmla="*/ 305933 w 1573856"/>
                  <a:gd name="connsiteY4" fmla="*/ 3399 h 1077564"/>
                  <a:gd name="connsiteX5" fmla="*/ 0 w 1573856"/>
                  <a:gd name="connsiteY5" fmla="*/ 540482 h 1077564"/>
                  <a:gd name="connsiteX6" fmla="*/ 309332 w 1573856"/>
                  <a:gd name="connsiteY6" fmla="*/ 1074165 h 1077564"/>
                  <a:gd name="connsiteX0" fmla="*/ 309332 w 1573856"/>
                  <a:gd name="connsiteY0" fmla="*/ 1077564 h 1080963"/>
                  <a:gd name="connsiteX1" fmla="*/ 309332 w 1573856"/>
                  <a:gd name="connsiteY1" fmla="*/ 1077564 h 1080963"/>
                  <a:gd name="connsiteX2" fmla="*/ 1573856 w 1573856"/>
                  <a:gd name="connsiteY2" fmla="*/ 1080963 h 1080963"/>
                  <a:gd name="connsiteX3" fmla="*/ 948393 w 1573856"/>
                  <a:gd name="connsiteY3" fmla="*/ 0 h 1080963"/>
                  <a:gd name="connsiteX4" fmla="*/ 305933 w 1573856"/>
                  <a:gd name="connsiteY4" fmla="*/ 6798 h 1080963"/>
                  <a:gd name="connsiteX5" fmla="*/ 0 w 1573856"/>
                  <a:gd name="connsiteY5" fmla="*/ 543881 h 1080963"/>
                  <a:gd name="connsiteX6" fmla="*/ 309332 w 1573856"/>
                  <a:gd name="connsiteY6" fmla="*/ 1077564 h 1080963"/>
                  <a:gd name="connsiteX0" fmla="*/ 309332 w 1588058"/>
                  <a:gd name="connsiteY0" fmla="*/ 1178701 h 1182100"/>
                  <a:gd name="connsiteX1" fmla="*/ 309332 w 1588058"/>
                  <a:gd name="connsiteY1" fmla="*/ 1178701 h 1182100"/>
                  <a:gd name="connsiteX2" fmla="*/ 1573856 w 1588058"/>
                  <a:gd name="connsiteY2" fmla="*/ 1182100 h 1182100"/>
                  <a:gd name="connsiteX3" fmla="*/ 948393 w 1588058"/>
                  <a:gd name="connsiteY3" fmla="*/ 101137 h 1182100"/>
                  <a:gd name="connsiteX4" fmla="*/ 305933 w 1588058"/>
                  <a:gd name="connsiteY4" fmla="*/ 107935 h 1182100"/>
                  <a:gd name="connsiteX5" fmla="*/ 0 w 1588058"/>
                  <a:gd name="connsiteY5" fmla="*/ 645018 h 1182100"/>
                  <a:gd name="connsiteX6" fmla="*/ 309332 w 1588058"/>
                  <a:gd name="connsiteY6" fmla="*/ 1178701 h 1182100"/>
                  <a:gd name="connsiteX0" fmla="*/ 309332 w 1573856"/>
                  <a:gd name="connsiteY0" fmla="*/ 1178701 h 1182100"/>
                  <a:gd name="connsiteX1" fmla="*/ 309332 w 1573856"/>
                  <a:gd name="connsiteY1" fmla="*/ 1178701 h 1182100"/>
                  <a:gd name="connsiteX2" fmla="*/ 1573856 w 1573856"/>
                  <a:gd name="connsiteY2" fmla="*/ 1182100 h 1182100"/>
                  <a:gd name="connsiteX3" fmla="*/ 948393 w 1573856"/>
                  <a:gd name="connsiteY3" fmla="*/ 101137 h 1182100"/>
                  <a:gd name="connsiteX4" fmla="*/ 305933 w 1573856"/>
                  <a:gd name="connsiteY4" fmla="*/ 107935 h 1182100"/>
                  <a:gd name="connsiteX5" fmla="*/ 0 w 1573856"/>
                  <a:gd name="connsiteY5" fmla="*/ 645018 h 1182100"/>
                  <a:gd name="connsiteX6" fmla="*/ 309332 w 1573856"/>
                  <a:gd name="connsiteY6" fmla="*/ 1178701 h 1182100"/>
                  <a:gd name="connsiteX0" fmla="*/ 309332 w 1573856"/>
                  <a:gd name="connsiteY0" fmla="*/ 1077564 h 1080963"/>
                  <a:gd name="connsiteX1" fmla="*/ 309332 w 1573856"/>
                  <a:gd name="connsiteY1" fmla="*/ 1077564 h 1080963"/>
                  <a:gd name="connsiteX2" fmla="*/ 1573856 w 1573856"/>
                  <a:gd name="connsiteY2" fmla="*/ 1080963 h 1080963"/>
                  <a:gd name="connsiteX3" fmla="*/ 948393 w 1573856"/>
                  <a:gd name="connsiteY3" fmla="*/ 0 h 1080963"/>
                  <a:gd name="connsiteX4" fmla="*/ 305933 w 1573856"/>
                  <a:gd name="connsiteY4" fmla="*/ 6798 h 1080963"/>
                  <a:gd name="connsiteX5" fmla="*/ 0 w 1573856"/>
                  <a:gd name="connsiteY5" fmla="*/ 543881 h 1080963"/>
                  <a:gd name="connsiteX6" fmla="*/ 309332 w 1573856"/>
                  <a:gd name="connsiteY6" fmla="*/ 1077564 h 1080963"/>
                  <a:gd name="connsiteX0" fmla="*/ 319530 w 1573856"/>
                  <a:gd name="connsiteY0" fmla="*/ 1074165 h 1080963"/>
                  <a:gd name="connsiteX1" fmla="*/ 309332 w 1573856"/>
                  <a:gd name="connsiteY1" fmla="*/ 1077564 h 1080963"/>
                  <a:gd name="connsiteX2" fmla="*/ 1573856 w 1573856"/>
                  <a:gd name="connsiteY2" fmla="*/ 1080963 h 1080963"/>
                  <a:gd name="connsiteX3" fmla="*/ 948393 w 1573856"/>
                  <a:gd name="connsiteY3" fmla="*/ 0 h 1080963"/>
                  <a:gd name="connsiteX4" fmla="*/ 305933 w 1573856"/>
                  <a:gd name="connsiteY4" fmla="*/ 6798 h 1080963"/>
                  <a:gd name="connsiteX5" fmla="*/ 0 w 1573856"/>
                  <a:gd name="connsiteY5" fmla="*/ 543881 h 1080963"/>
                  <a:gd name="connsiteX6" fmla="*/ 319530 w 1573856"/>
                  <a:gd name="connsiteY6" fmla="*/ 1074165 h 1080963"/>
                  <a:gd name="connsiteX0" fmla="*/ 319530 w 1573856"/>
                  <a:gd name="connsiteY0" fmla="*/ 1074165 h 1181760"/>
                  <a:gd name="connsiteX1" fmla="*/ 1573856 w 1573856"/>
                  <a:gd name="connsiteY1" fmla="*/ 1080963 h 1181760"/>
                  <a:gd name="connsiteX2" fmla="*/ 948393 w 1573856"/>
                  <a:gd name="connsiteY2" fmla="*/ 0 h 1181760"/>
                  <a:gd name="connsiteX3" fmla="*/ 305933 w 1573856"/>
                  <a:gd name="connsiteY3" fmla="*/ 6798 h 1181760"/>
                  <a:gd name="connsiteX4" fmla="*/ 0 w 1573856"/>
                  <a:gd name="connsiteY4" fmla="*/ 543881 h 1181760"/>
                  <a:gd name="connsiteX5" fmla="*/ 319530 w 1573856"/>
                  <a:gd name="connsiteY5" fmla="*/ 1074165 h 1181760"/>
                  <a:gd name="connsiteX0" fmla="*/ 319530 w 1573856"/>
                  <a:gd name="connsiteY0" fmla="*/ 1074165 h 1080963"/>
                  <a:gd name="connsiteX1" fmla="*/ 1573856 w 1573856"/>
                  <a:gd name="connsiteY1" fmla="*/ 1080963 h 1080963"/>
                  <a:gd name="connsiteX2" fmla="*/ 948393 w 1573856"/>
                  <a:gd name="connsiteY2" fmla="*/ 0 h 1080963"/>
                  <a:gd name="connsiteX3" fmla="*/ 305933 w 1573856"/>
                  <a:gd name="connsiteY3" fmla="*/ 6798 h 1080963"/>
                  <a:gd name="connsiteX4" fmla="*/ 0 w 1573856"/>
                  <a:gd name="connsiteY4" fmla="*/ 543881 h 1080963"/>
                  <a:gd name="connsiteX5" fmla="*/ 319530 w 1573856"/>
                  <a:gd name="connsiteY5" fmla="*/ 1074165 h 1080963"/>
                  <a:gd name="connsiteX0" fmla="*/ 319530 w 1567057"/>
                  <a:gd name="connsiteY0" fmla="*/ 1151991 h 1151991"/>
                  <a:gd name="connsiteX1" fmla="*/ 1567057 w 1567057"/>
                  <a:gd name="connsiteY1" fmla="*/ 1151991 h 1151991"/>
                  <a:gd name="connsiteX2" fmla="*/ 948393 w 1567057"/>
                  <a:gd name="connsiteY2" fmla="*/ 77826 h 1151991"/>
                  <a:gd name="connsiteX3" fmla="*/ 305933 w 1567057"/>
                  <a:gd name="connsiteY3" fmla="*/ 84624 h 1151991"/>
                  <a:gd name="connsiteX4" fmla="*/ 0 w 1567057"/>
                  <a:gd name="connsiteY4" fmla="*/ 621707 h 1151991"/>
                  <a:gd name="connsiteX5" fmla="*/ 319530 w 1567057"/>
                  <a:gd name="connsiteY5" fmla="*/ 1151991 h 1151991"/>
                  <a:gd name="connsiteX0" fmla="*/ 319530 w 1567057"/>
                  <a:gd name="connsiteY0" fmla="*/ 1151991 h 1151991"/>
                  <a:gd name="connsiteX1" fmla="*/ 1567057 w 1567057"/>
                  <a:gd name="connsiteY1" fmla="*/ 1151991 h 1151991"/>
                  <a:gd name="connsiteX2" fmla="*/ 948393 w 1567057"/>
                  <a:gd name="connsiteY2" fmla="*/ 77826 h 1151991"/>
                  <a:gd name="connsiteX3" fmla="*/ 305933 w 1567057"/>
                  <a:gd name="connsiteY3" fmla="*/ 84624 h 1151991"/>
                  <a:gd name="connsiteX4" fmla="*/ 0 w 1567057"/>
                  <a:gd name="connsiteY4" fmla="*/ 621707 h 1151991"/>
                  <a:gd name="connsiteX5" fmla="*/ 319530 w 1567057"/>
                  <a:gd name="connsiteY5" fmla="*/ 1151991 h 1151991"/>
                  <a:gd name="connsiteX0" fmla="*/ 319530 w 1567057"/>
                  <a:gd name="connsiteY0" fmla="*/ 1074165 h 1074165"/>
                  <a:gd name="connsiteX1" fmla="*/ 1567057 w 1567057"/>
                  <a:gd name="connsiteY1" fmla="*/ 1074165 h 1074165"/>
                  <a:gd name="connsiteX2" fmla="*/ 948393 w 1567057"/>
                  <a:gd name="connsiteY2" fmla="*/ 0 h 1074165"/>
                  <a:gd name="connsiteX3" fmla="*/ 305933 w 1567057"/>
                  <a:gd name="connsiteY3" fmla="*/ 6798 h 1074165"/>
                  <a:gd name="connsiteX4" fmla="*/ 0 w 1567057"/>
                  <a:gd name="connsiteY4" fmla="*/ 543881 h 1074165"/>
                  <a:gd name="connsiteX5" fmla="*/ 319530 w 1567057"/>
                  <a:gd name="connsiteY5" fmla="*/ 1074165 h 1074165"/>
                  <a:gd name="connsiteX0" fmla="*/ 329856 w 1577383"/>
                  <a:gd name="connsiteY0" fmla="*/ 1074165 h 1074165"/>
                  <a:gd name="connsiteX1" fmla="*/ 1577383 w 1577383"/>
                  <a:gd name="connsiteY1" fmla="*/ 1074165 h 1074165"/>
                  <a:gd name="connsiteX2" fmla="*/ 958719 w 1577383"/>
                  <a:gd name="connsiteY2" fmla="*/ 0 h 1074165"/>
                  <a:gd name="connsiteX3" fmla="*/ 316259 w 1577383"/>
                  <a:gd name="connsiteY3" fmla="*/ 6798 h 1074165"/>
                  <a:gd name="connsiteX4" fmla="*/ 0 w 1577383"/>
                  <a:gd name="connsiteY4" fmla="*/ 540482 h 1074165"/>
                  <a:gd name="connsiteX5" fmla="*/ 329856 w 1577383"/>
                  <a:gd name="connsiteY5" fmla="*/ 1074165 h 1074165"/>
                  <a:gd name="connsiteX0" fmla="*/ 329856 w 1577383"/>
                  <a:gd name="connsiteY0" fmla="*/ 1074165 h 1074165"/>
                  <a:gd name="connsiteX1" fmla="*/ 1577383 w 1577383"/>
                  <a:gd name="connsiteY1" fmla="*/ 1074165 h 1074165"/>
                  <a:gd name="connsiteX2" fmla="*/ 944951 w 1577383"/>
                  <a:gd name="connsiteY2" fmla="*/ 0 h 1074165"/>
                  <a:gd name="connsiteX3" fmla="*/ 316259 w 1577383"/>
                  <a:gd name="connsiteY3" fmla="*/ 6798 h 1074165"/>
                  <a:gd name="connsiteX4" fmla="*/ 0 w 1577383"/>
                  <a:gd name="connsiteY4" fmla="*/ 540482 h 1074165"/>
                  <a:gd name="connsiteX5" fmla="*/ 329856 w 1577383"/>
                  <a:gd name="connsiteY5" fmla="*/ 1074165 h 107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7383" h="1074165">
                    <a:moveTo>
                      <a:pt x="329856" y="1074165"/>
                    </a:moveTo>
                    <a:lnTo>
                      <a:pt x="1577383" y="1074165"/>
                    </a:lnTo>
                    <a:lnTo>
                      <a:pt x="944951" y="0"/>
                    </a:lnTo>
                    <a:lnTo>
                      <a:pt x="316259" y="6798"/>
                    </a:lnTo>
                    <a:lnTo>
                      <a:pt x="0" y="540482"/>
                    </a:lnTo>
                    <a:lnTo>
                      <a:pt x="329856" y="1074165"/>
                    </a:lnTo>
                    <a:close/>
                  </a:path>
                </a:pathLst>
              </a:custGeom>
              <a:solidFill>
                <a:srgbClr val="00B050">
                  <a:alpha val="5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ight Arrow 68"/>
            <p:cNvSpPr/>
            <p:nvPr/>
          </p:nvSpPr>
          <p:spPr>
            <a:xfrm>
              <a:off x="4178521" y="1628800"/>
              <a:ext cx="1185567" cy="465931"/>
            </a:xfrm>
            <a:prstGeom prst="rightArrow">
              <a:avLst/>
            </a:prstGeom>
            <a:solidFill>
              <a:srgbClr val="EF7A24"/>
            </a:solidFill>
            <a:ln w="19050" cap="rnd" cmpd="sng" algn="ctr">
              <a:solidFill>
                <a:srgbClr val="EF7A2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+ A.R. Noise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23928" y="4941168"/>
            <a:ext cx="187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Adapted from </a:t>
            </a:r>
            <a:r>
              <a:rPr lang="en-US" sz="1400" i="1" dirty="0" err="1" smtClean="0"/>
              <a:t>Gazeaux</a:t>
            </a:r>
            <a:r>
              <a:rPr lang="en-US" sz="1400" i="1" dirty="0" smtClean="0"/>
              <a:t> et al. 2013</a:t>
            </a:r>
            <a:endParaRPr lang="en-US" sz="1400" i="1" dirty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467544" y="5229200"/>
            <a:ext cx="8784976" cy="12961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SzPct val="100000"/>
              <a:buFont typeface="Georgia" pitchFamily="18" charset="0"/>
              <a:buNone/>
            </a:pPr>
            <a:endParaRPr lang="en-US" sz="1800" i="1" dirty="0" smtClean="0"/>
          </a:p>
          <a:p>
            <a:pPr marL="285750" indent="-285750" defTabSz="13716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"/>
            </a:pP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good performance for the majority of the tools for the easy and less complicated dataset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/>
              <a:buChar char="à"/>
            </a:pPr>
            <a:endParaRPr lang="en-US" sz="1600" i="1" dirty="0" smtClean="0"/>
          </a:p>
          <a:p>
            <a:pPr marL="285750" indent="-285750">
              <a:spcBef>
                <a:spcPts val="600"/>
              </a:spcBef>
              <a:buSzPct val="100000"/>
              <a:buFont typeface="Wingdings"/>
              <a:buChar char="à"/>
            </a:pP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30504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76572" y="1412776"/>
            <a:ext cx="5143500" cy="4000500"/>
            <a:chOff x="4685084" y="1412776"/>
            <a:chExt cx="5143500" cy="40005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084" y="1412776"/>
              <a:ext cx="5143500" cy="40005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228184" y="1639833"/>
              <a:ext cx="1485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B050"/>
                  </a:solidFill>
                </a:rPr>
                <a:t>LESS COMPLICATED</a:t>
              </a:r>
              <a:endParaRPr 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995160" y="3758184"/>
              <a:ext cx="1557782" cy="1074165"/>
            </a:xfrm>
            <a:custGeom>
              <a:avLst/>
              <a:gdLst>
                <a:gd name="connsiteX0" fmla="*/ 309332 w 1573856"/>
                <a:gd name="connsiteY0" fmla="*/ 1084363 h 1094561"/>
                <a:gd name="connsiteX1" fmla="*/ 309332 w 1573856"/>
                <a:gd name="connsiteY1" fmla="*/ 1084363 h 1094561"/>
                <a:gd name="connsiteX2" fmla="*/ 805624 w 1573856"/>
                <a:gd name="connsiteY2" fmla="*/ 1094561 h 1094561"/>
                <a:gd name="connsiteX3" fmla="*/ 1206736 w 1573856"/>
                <a:gd name="connsiteY3" fmla="*/ 1091162 h 1094561"/>
                <a:gd name="connsiteX4" fmla="*/ 1291718 w 1573856"/>
                <a:gd name="connsiteY4" fmla="*/ 1087762 h 1094561"/>
                <a:gd name="connsiteX5" fmla="*/ 1386897 w 1573856"/>
                <a:gd name="connsiteY5" fmla="*/ 1084363 h 1094561"/>
                <a:gd name="connsiteX6" fmla="*/ 1485475 w 1573856"/>
                <a:gd name="connsiteY6" fmla="*/ 1087762 h 1094561"/>
                <a:gd name="connsiteX7" fmla="*/ 1529665 w 1573856"/>
                <a:gd name="connsiteY7" fmla="*/ 1091162 h 1094561"/>
                <a:gd name="connsiteX8" fmla="*/ 1573856 w 1573856"/>
                <a:gd name="connsiteY8" fmla="*/ 1087762 h 1094561"/>
                <a:gd name="connsiteX9" fmla="*/ 1560259 w 1573856"/>
                <a:gd name="connsiteY9" fmla="*/ 1080964 h 1094561"/>
                <a:gd name="connsiteX10" fmla="*/ 938195 w 1573856"/>
                <a:gd name="connsiteY10" fmla="*/ 10198 h 1094561"/>
                <a:gd name="connsiteX11" fmla="*/ 744437 w 1573856"/>
                <a:gd name="connsiteY11" fmla="*/ 6799 h 1094561"/>
                <a:gd name="connsiteX12" fmla="*/ 734239 w 1573856"/>
                <a:gd name="connsiteY12" fmla="*/ 3399 h 1094561"/>
                <a:gd name="connsiteX13" fmla="*/ 696848 w 1573856"/>
                <a:gd name="connsiteY13" fmla="*/ 0 h 1094561"/>
                <a:gd name="connsiteX14" fmla="*/ 584672 w 1573856"/>
                <a:gd name="connsiteY14" fmla="*/ 3399 h 1094561"/>
                <a:gd name="connsiteX15" fmla="*/ 574474 w 1573856"/>
                <a:gd name="connsiteY15" fmla="*/ 6799 h 1094561"/>
                <a:gd name="connsiteX16" fmla="*/ 533683 w 1573856"/>
                <a:gd name="connsiteY16" fmla="*/ 13597 h 1094561"/>
                <a:gd name="connsiteX17" fmla="*/ 523486 w 1573856"/>
                <a:gd name="connsiteY17" fmla="*/ 16996 h 1094561"/>
                <a:gd name="connsiteX18" fmla="*/ 329728 w 1573856"/>
                <a:gd name="connsiteY18" fmla="*/ 16996 h 1094561"/>
                <a:gd name="connsiteX19" fmla="*/ 305933 w 1573856"/>
                <a:gd name="connsiteY19" fmla="*/ 13597 h 1094561"/>
                <a:gd name="connsiteX20" fmla="*/ 0 w 1573856"/>
                <a:gd name="connsiteY20" fmla="*/ 550680 h 1094561"/>
                <a:gd name="connsiteX21" fmla="*/ 16996 w 1573856"/>
                <a:gd name="connsiteY21" fmla="*/ 574475 h 1094561"/>
                <a:gd name="connsiteX22" fmla="*/ 27194 w 1573856"/>
                <a:gd name="connsiteY22" fmla="*/ 581273 h 1094561"/>
                <a:gd name="connsiteX23" fmla="*/ 33993 w 1573856"/>
                <a:gd name="connsiteY23" fmla="*/ 591471 h 1094561"/>
                <a:gd name="connsiteX24" fmla="*/ 54388 w 1573856"/>
                <a:gd name="connsiteY24" fmla="*/ 605068 h 1094561"/>
                <a:gd name="connsiteX25" fmla="*/ 81582 w 1573856"/>
                <a:gd name="connsiteY25" fmla="*/ 645859 h 1094561"/>
                <a:gd name="connsiteX26" fmla="*/ 95179 w 1573856"/>
                <a:gd name="connsiteY26" fmla="*/ 666254 h 1094561"/>
                <a:gd name="connsiteX27" fmla="*/ 105377 w 1573856"/>
                <a:gd name="connsiteY27" fmla="*/ 690049 h 1094561"/>
                <a:gd name="connsiteX28" fmla="*/ 115575 w 1573856"/>
                <a:gd name="connsiteY28" fmla="*/ 700247 h 1094561"/>
                <a:gd name="connsiteX29" fmla="*/ 118974 w 1573856"/>
                <a:gd name="connsiteY29" fmla="*/ 710445 h 1094561"/>
                <a:gd name="connsiteX30" fmla="*/ 135970 w 1573856"/>
                <a:gd name="connsiteY30" fmla="*/ 734240 h 1094561"/>
                <a:gd name="connsiteX31" fmla="*/ 139370 w 1573856"/>
                <a:gd name="connsiteY31" fmla="*/ 744437 h 1094561"/>
                <a:gd name="connsiteX32" fmla="*/ 152967 w 1573856"/>
                <a:gd name="connsiteY32" fmla="*/ 764833 h 1094561"/>
                <a:gd name="connsiteX33" fmla="*/ 156366 w 1573856"/>
                <a:gd name="connsiteY33" fmla="*/ 775031 h 1094561"/>
                <a:gd name="connsiteX34" fmla="*/ 169963 w 1573856"/>
                <a:gd name="connsiteY34" fmla="*/ 802225 h 1094561"/>
                <a:gd name="connsiteX35" fmla="*/ 183560 w 1573856"/>
                <a:gd name="connsiteY35" fmla="*/ 836217 h 1094561"/>
                <a:gd name="connsiteX36" fmla="*/ 193758 w 1573856"/>
                <a:gd name="connsiteY36" fmla="*/ 856613 h 1094561"/>
                <a:gd name="connsiteX37" fmla="*/ 207355 w 1573856"/>
                <a:gd name="connsiteY37" fmla="*/ 887206 h 1094561"/>
                <a:gd name="connsiteX38" fmla="*/ 210754 w 1573856"/>
                <a:gd name="connsiteY38" fmla="*/ 897404 h 1094561"/>
                <a:gd name="connsiteX39" fmla="*/ 224351 w 1573856"/>
                <a:gd name="connsiteY39" fmla="*/ 917799 h 1094561"/>
                <a:gd name="connsiteX40" fmla="*/ 231150 w 1573856"/>
                <a:gd name="connsiteY40" fmla="*/ 938195 h 1094561"/>
                <a:gd name="connsiteX41" fmla="*/ 237948 w 1573856"/>
                <a:gd name="connsiteY41" fmla="*/ 948393 h 1094561"/>
                <a:gd name="connsiteX42" fmla="*/ 248146 w 1573856"/>
                <a:gd name="connsiteY42" fmla="*/ 968788 h 1094561"/>
                <a:gd name="connsiteX43" fmla="*/ 261743 w 1573856"/>
                <a:gd name="connsiteY43" fmla="*/ 999382 h 1094561"/>
                <a:gd name="connsiteX44" fmla="*/ 278739 w 1573856"/>
                <a:gd name="connsiteY44" fmla="*/ 1033374 h 1094561"/>
                <a:gd name="connsiteX45" fmla="*/ 285538 w 1573856"/>
                <a:gd name="connsiteY45" fmla="*/ 1043572 h 1094561"/>
                <a:gd name="connsiteX46" fmla="*/ 295735 w 1573856"/>
                <a:gd name="connsiteY46" fmla="*/ 1050370 h 1094561"/>
                <a:gd name="connsiteX47" fmla="*/ 309332 w 1573856"/>
                <a:gd name="connsiteY47" fmla="*/ 1070766 h 1094561"/>
                <a:gd name="connsiteX48" fmla="*/ 309332 w 1573856"/>
                <a:gd name="connsiteY48" fmla="*/ 1084363 h 1094561"/>
                <a:gd name="connsiteX0" fmla="*/ 309332 w 1573856"/>
                <a:gd name="connsiteY0" fmla="*/ 1084363 h 1094561"/>
                <a:gd name="connsiteX1" fmla="*/ 309332 w 1573856"/>
                <a:gd name="connsiteY1" fmla="*/ 1084363 h 1094561"/>
                <a:gd name="connsiteX2" fmla="*/ 805624 w 1573856"/>
                <a:gd name="connsiteY2" fmla="*/ 1094561 h 1094561"/>
                <a:gd name="connsiteX3" fmla="*/ 1206736 w 1573856"/>
                <a:gd name="connsiteY3" fmla="*/ 1091162 h 1094561"/>
                <a:gd name="connsiteX4" fmla="*/ 1291718 w 1573856"/>
                <a:gd name="connsiteY4" fmla="*/ 1087762 h 1094561"/>
                <a:gd name="connsiteX5" fmla="*/ 1386897 w 1573856"/>
                <a:gd name="connsiteY5" fmla="*/ 1084363 h 1094561"/>
                <a:gd name="connsiteX6" fmla="*/ 1485475 w 1573856"/>
                <a:gd name="connsiteY6" fmla="*/ 1087762 h 1094561"/>
                <a:gd name="connsiteX7" fmla="*/ 1529665 w 1573856"/>
                <a:gd name="connsiteY7" fmla="*/ 1091162 h 1094561"/>
                <a:gd name="connsiteX8" fmla="*/ 1573856 w 1573856"/>
                <a:gd name="connsiteY8" fmla="*/ 1087762 h 1094561"/>
                <a:gd name="connsiteX9" fmla="*/ 1560259 w 1573856"/>
                <a:gd name="connsiteY9" fmla="*/ 1080964 h 1094561"/>
                <a:gd name="connsiteX10" fmla="*/ 938195 w 1573856"/>
                <a:gd name="connsiteY10" fmla="*/ 10198 h 1094561"/>
                <a:gd name="connsiteX11" fmla="*/ 744437 w 1573856"/>
                <a:gd name="connsiteY11" fmla="*/ 6799 h 1094561"/>
                <a:gd name="connsiteX12" fmla="*/ 734239 w 1573856"/>
                <a:gd name="connsiteY12" fmla="*/ 3399 h 1094561"/>
                <a:gd name="connsiteX13" fmla="*/ 696848 w 1573856"/>
                <a:gd name="connsiteY13" fmla="*/ 0 h 1094561"/>
                <a:gd name="connsiteX14" fmla="*/ 584672 w 1573856"/>
                <a:gd name="connsiteY14" fmla="*/ 3399 h 1094561"/>
                <a:gd name="connsiteX15" fmla="*/ 574474 w 1573856"/>
                <a:gd name="connsiteY15" fmla="*/ 6799 h 1094561"/>
                <a:gd name="connsiteX16" fmla="*/ 533683 w 1573856"/>
                <a:gd name="connsiteY16" fmla="*/ 13597 h 1094561"/>
                <a:gd name="connsiteX17" fmla="*/ 329728 w 1573856"/>
                <a:gd name="connsiteY17" fmla="*/ 16996 h 1094561"/>
                <a:gd name="connsiteX18" fmla="*/ 305933 w 1573856"/>
                <a:gd name="connsiteY18" fmla="*/ 13597 h 1094561"/>
                <a:gd name="connsiteX19" fmla="*/ 0 w 1573856"/>
                <a:gd name="connsiteY19" fmla="*/ 550680 h 1094561"/>
                <a:gd name="connsiteX20" fmla="*/ 16996 w 1573856"/>
                <a:gd name="connsiteY20" fmla="*/ 574475 h 1094561"/>
                <a:gd name="connsiteX21" fmla="*/ 27194 w 1573856"/>
                <a:gd name="connsiteY21" fmla="*/ 581273 h 1094561"/>
                <a:gd name="connsiteX22" fmla="*/ 33993 w 1573856"/>
                <a:gd name="connsiteY22" fmla="*/ 591471 h 1094561"/>
                <a:gd name="connsiteX23" fmla="*/ 54388 w 1573856"/>
                <a:gd name="connsiteY23" fmla="*/ 605068 h 1094561"/>
                <a:gd name="connsiteX24" fmla="*/ 81582 w 1573856"/>
                <a:gd name="connsiteY24" fmla="*/ 645859 h 1094561"/>
                <a:gd name="connsiteX25" fmla="*/ 95179 w 1573856"/>
                <a:gd name="connsiteY25" fmla="*/ 666254 h 1094561"/>
                <a:gd name="connsiteX26" fmla="*/ 105377 w 1573856"/>
                <a:gd name="connsiteY26" fmla="*/ 690049 h 1094561"/>
                <a:gd name="connsiteX27" fmla="*/ 115575 w 1573856"/>
                <a:gd name="connsiteY27" fmla="*/ 700247 h 1094561"/>
                <a:gd name="connsiteX28" fmla="*/ 118974 w 1573856"/>
                <a:gd name="connsiteY28" fmla="*/ 710445 h 1094561"/>
                <a:gd name="connsiteX29" fmla="*/ 135970 w 1573856"/>
                <a:gd name="connsiteY29" fmla="*/ 734240 h 1094561"/>
                <a:gd name="connsiteX30" fmla="*/ 139370 w 1573856"/>
                <a:gd name="connsiteY30" fmla="*/ 744437 h 1094561"/>
                <a:gd name="connsiteX31" fmla="*/ 152967 w 1573856"/>
                <a:gd name="connsiteY31" fmla="*/ 764833 h 1094561"/>
                <a:gd name="connsiteX32" fmla="*/ 156366 w 1573856"/>
                <a:gd name="connsiteY32" fmla="*/ 775031 h 1094561"/>
                <a:gd name="connsiteX33" fmla="*/ 169963 w 1573856"/>
                <a:gd name="connsiteY33" fmla="*/ 802225 h 1094561"/>
                <a:gd name="connsiteX34" fmla="*/ 183560 w 1573856"/>
                <a:gd name="connsiteY34" fmla="*/ 836217 h 1094561"/>
                <a:gd name="connsiteX35" fmla="*/ 193758 w 1573856"/>
                <a:gd name="connsiteY35" fmla="*/ 856613 h 1094561"/>
                <a:gd name="connsiteX36" fmla="*/ 207355 w 1573856"/>
                <a:gd name="connsiteY36" fmla="*/ 887206 h 1094561"/>
                <a:gd name="connsiteX37" fmla="*/ 210754 w 1573856"/>
                <a:gd name="connsiteY37" fmla="*/ 897404 h 1094561"/>
                <a:gd name="connsiteX38" fmla="*/ 224351 w 1573856"/>
                <a:gd name="connsiteY38" fmla="*/ 917799 h 1094561"/>
                <a:gd name="connsiteX39" fmla="*/ 231150 w 1573856"/>
                <a:gd name="connsiteY39" fmla="*/ 938195 h 1094561"/>
                <a:gd name="connsiteX40" fmla="*/ 237948 w 1573856"/>
                <a:gd name="connsiteY40" fmla="*/ 948393 h 1094561"/>
                <a:gd name="connsiteX41" fmla="*/ 248146 w 1573856"/>
                <a:gd name="connsiteY41" fmla="*/ 968788 h 1094561"/>
                <a:gd name="connsiteX42" fmla="*/ 261743 w 1573856"/>
                <a:gd name="connsiteY42" fmla="*/ 999382 h 1094561"/>
                <a:gd name="connsiteX43" fmla="*/ 278739 w 1573856"/>
                <a:gd name="connsiteY43" fmla="*/ 1033374 h 1094561"/>
                <a:gd name="connsiteX44" fmla="*/ 285538 w 1573856"/>
                <a:gd name="connsiteY44" fmla="*/ 1043572 h 1094561"/>
                <a:gd name="connsiteX45" fmla="*/ 295735 w 1573856"/>
                <a:gd name="connsiteY45" fmla="*/ 1050370 h 1094561"/>
                <a:gd name="connsiteX46" fmla="*/ 309332 w 1573856"/>
                <a:gd name="connsiteY46" fmla="*/ 1070766 h 1094561"/>
                <a:gd name="connsiteX47" fmla="*/ 309332 w 1573856"/>
                <a:gd name="connsiteY47" fmla="*/ 1084363 h 1094561"/>
                <a:gd name="connsiteX0" fmla="*/ 309332 w 1573856"/>
                <a:gd name="connsiteY0" fmla="*/ 1084363 h 1094561"/>
                <a:gd name="connsiteX1" fmla="*/ 309332 w 1573856"/>
                <a:gd name="connsiteY1" fmla="*/ 1084363 h 1094561"/>
                <a:gd name="connsiteX2" fmla="*/ 805624 w 1573856"/>
                <a:gd name="connsiteY2" fmla="*/ 1094561 h 1094561"/>
                <a:gd name="connsiteX3" fmla="*/ 1206736 w 1573856"/>
                <a:gd name="connsiteY3" fmla="*/ 1091162 h 1094561"/>
                <a:gd name="connsiteX4" fmla="*/ 1291718 w 1573856"/>
                <a:gd name="connsiteY4" fmla="*/ 1087762 h 1094561"/>
                <a:gd name="connsiteX5" fmla="*/ 1386897 w 1573856"/>
                <a:gd name="connsiteY5" fmla="*/ 1084363 h 1094561"/>
                <a:gd name="connsiteX6" fmla="*/ 1485475 w 1573856"/>
                <a:gd name="connsiteY6" fmla="*/ 1087762 h 1094561"/>
                <a:gd name="connsiteX7" fmla="*/ 1529665 w 1573856"/>
                <a:gd name="connsiteY7" fmla="*/ 1091162 h 1094561"/>
                <a:gd name="connsiteX8" fmla="*/ 1573856 w 1573856"/>
                <a:gd name="connsiteY8" fmla="*/ 1087762 h 1094561"/>
                <a:gd name="connsiteX9" fmla="*/ 1560259 w 1573856"/>
                <a:gd name="connsiteY9" fmla="*/ 1080964 h 1094561"/>
                <a:gd name="connsiteX10" fmla="*/ 938195 w 1573856"/>
                <a:gd name="connsiteY10" fmla="*/ 10198 h 1094561"/>
                <a:gd name="connsiteX11" fmla="*/ 744437 w 1573856"/>
                <a:gd name="connsiteY11" fmla="*/ 6799 h 1094561"/>
                <a:gd name="connsiteX12" fmla="*/ 734239 w 1573856"/>
                <a:gd name="connsiteY12" fmla="*/ 3399 h 1094561"/>
                <a:gd name="connsiteX13" fmla="*/ 696848 w 1573856"/>
                <a:gd name="connsiteY13" fmla="*/ 0 h 1094561"/>
                <a:gd name="connsiteX14" fmla="*/ 584672 w 1573856"/>
                <a:gd name="connsiteY14" fmla="*/ 3399 h 1094561"/>
                <a:gd name="connsiteX15" fmla="*/ 574474 w 1573856"/>
                <a:gd name="connsiteY15" fmla="*/ 6799 h 1094561"/>
                <a:gd name="connsiteX16" fmla="*/ 329728 w 1573856"/>
                <a:gd name="connsiteY16" fmla="*/ 16996 h 1094561"/>
                <a:gd name="connsiteX17" fmla="*/ 305933 w 1573856"/>
                <a:gd name="connsiteY17" fmla="*/ 13597 h 1094561"/>
                <a:gd name="connsiteX18" fmla="*/ 0 w 1573856"/>
                <a:gd name="connsiteY18" fmla="*/ 550680 h 1094561"/>
                <a:gd name="connsiteX19" fmla="*/ 16996 w 1573856"/>
                <a:gd name="connsiteY19" fmla="*/ 574475 h 1094561"/>
                <a:gd name="connsiteX20" fmla="*/ 27194 w 1573856"/>
                <a:gd name="connsiteY20" fmla="*/ 581273 h 1094561"/>
                <a:gd name="connsiteX21" fmla="*/ 33993 w 1573856"/>
                <a:gd name="connsiteY21" fmla="*/ 591471 h 1094561"/>
                <a:gd name="connsiteX22" fmla="*/ 54388 w 1573856"/>
                <a:gd name="connsiteY22" fmla="*/ 605068 h 1094561"/>
                <a:gd name="connsiteX23" fmla="*/ 81582 w 1573856"/>
                <a:gd name="connsiteY23" fmla="*/ 645859 h 1094561"/>
                <a:gd name="connsiteX24" fmla="*/ 95179 w 1573856"/>
                <a:gd name="connsiteY24" fmla="*/ 666254 h 1094561"/>
                <a:gd name="connsiteX25" fmla="*/ 105377 w 1573856"/>
                <a:gd name="connsiteY25" fmla="*/ 690049 h 1094561"/>
                <a:gd name="connsiteX26" fmla="*/ 115575 w 1573856"/>
                <a:gd name="connsiteY26" fmla="*/ 700247 h 1094561"/>
                <a:gd name="connsiteX27" fmla="*/ 118974 w 1573856"/>
                <a:gd name="connsiteY27" fmla="*/ 710445 h 1094561"/>
                <a:gd name="connsiteX28" fmla="*/ 135970 w 1573856"/>
                <a:gd name="connsiteY28" fmla="*/ 734240 h 1094561"/>
                <a:gd name="connsiteX29" fmla="*/ 139370 w 1573856"/>
                <a:gd name="connsiteY29" fmla="*/ 744437 h 1094561"/>
                <a:gd name="connsiteX30" fmla="*/ 152967 w 1573856"/>
                <a:gd name="connsiteY30" fmla="*/ 764833 h 1094561"/>
                <a:gd name="connsiteX31" fmla="*/ 156366 w 1573856"/>
                <a:gd name="connsiteY31" fmla="*/ 775031 h 1094561"/>
                <a:gd name="connsiteX32" fmla="*/ 169963 w 1573856"/>
                <a:gd name="connsiteY32" fmla="*/ 802225 h 1094561"/>
                <a:gd name="connsiteX33" fmla="*/ 183560 w 1573856"/>
                <a:gd name="connsiteY33" fmla="*/ 836217 h 1094561"/>
                <a:gd name="connsiteX34" fmla="*/ 193758 w 1573856"/>
                <a:gd name="connsiteY34" fmla="*/ 856613 h 1094561"/>
                <a:gd name="connsiteX35" fmla="*/ 207355 w 1573856"/>
                <a:gd name="connsiteY35" fmla="*/ 887206 h 1094561"/>
                <a:gd name="connsiteX36" fmla="*/ 210754 w 1573856"/>
                <a:gd name="connsiteY36" fmla="*/ 897404 h 1094561"/>
                <a:gd name="connsiteX37" fmla="*/ 224351 w 1573856"/>
                <a:gd name="connsiteY37" fmla="*/ 917799 h 1094561"/>
                <a:gd name="connsiteX38" fmla="*/ 231150 w 1573856"/>
                <a:gd name="connsiteY38" fmla="*/ 938195 h 1094561"/>
                <a:gd name="connsiteX39" fmla="*/ 237948 w 1573856"/>
                <a:gd name="connsiteY39" fmla="*/ 948393 h 1094561"/>
                <a:gd name="connsiteX40" fmla="*/ 248146 w 1573856"/>
                <a:gd name="connsiteY40" fmla="*/ 968788 h 1094561"/>
                <a:gd name="connsiteX41" fmla="*/ 261743 w 1573856"/>
                <a:gd name="connsiteY41" fmla="*/ 999382 h 1094561"/>
                <a:gd name="connsiteX42" fmla="*/ 278739 w 1573856"/>
                <a:gd name="connsiteY42" fmla="*/ 1033374 h 1094561"/>
                <a:gd name="connsiteX43" fmla="*/ 285538 w 1573856"/>
                <a:gd name="connsiteY43" fmla="*/ 1043572 h 1094561"/>
                <a:gd name="connsiteX44" fmla="*/ 295735 w 1573856"/>
                <a:gd name="connsiteY44" fmla="*/ 1050370 h 1094561"/>
                <a:gd name="connsiteX45" fmla="*/ 309332 w 1573856"/>
                <a:gd name="connsiteY45" fmla="*/ 1070766 h 1094561"/>
                <a:gd name="connsiteX46" fmla="*/ 309332 w 1573856"/>
                <a:gd name="connsiteY46" fmla="*/ 1084363 h 1094561"/>
                <a:gd name="connsiteX0" fmla="*/ 309332 w 1573856"/>
                <a:gd name="connsiteY0" fmla="*/ 1084363 h 1094561"/>
                <a:gd name="connsiteX1" fmla="*/ 309332 w 1573856"/>
                <a:gd name="connsiteY1" fmla="*/ 1084363 h 1094561"/>
                <a:gd name="connsiteX2" fmla="*/ 805624 w 1573856"/>
                <a:gd name="connsiteY2" fmla="*/ 1094561 h 1094561"/>
                <a:gd name="connsiteX3" fmla="*/ 1206736 w 1573856"/>
                <a:gd name="connsiteY3" fmla="*/ 1091162 h 1094561"/>
                <a:gd name="connsiteX4" fmla="*/ 1291718 w 1573856"/>
                <a:gd name="connsiteY4" fmla="*/ 1087762 h 1094561"/>
                <a:gd name="connsiteX5" fmla="*/ 1386897 w 1573856"/>
                <a:gd name="connsiteY5" fmla="*/ 1084363 h 1094561"/>
                <a:gd name="connsiteX6" fmla="*/ 1485475 w 1573856"/>
                <a:gd name="connsiteY6" fmla="*/ 1087762 h 1094561"/>
                <a:gd name="connsiteX7" fmla="*/ 1529665 w 1573856"/>
                <a:gd name="connsiteY7" fmla="*/ 1091162 h 1094561"/>
                <a:gd name="connsiteX8" fmla="*/ 1573856 w 1573856"/>
                <a:gd name="connsiteY8" fmla="*/ 1087762 h 1094561"/>
                <a:gd name="connsiteX9" fmla="*/ 1560259 w 1573856"/>
                <a:gd name="connsiteY9" fmla="*/ 1080964 h 1094561"/>
                <a:gd name="connsiteX10" fmla="*/ 938195 w 1573856"/>
                <a:gd name="connsiteY10" fmla="*/ 10198 h 1094561"/>
                <a:gd name="connsiteX11" fmla="*/ 744437 w 1573856"/>
                <a:gd name="connsiteY11" fmla="*/ 6799 h 1094561"/>
                <a:gd name="connsiteX12" fmla="*/ 734239 w 1573856"/>
                <a:gd name="connsiteY12" fmla="*/ 3399 h 1094561"/>
                <a:gd name="connsiteX13" fmla="*/ 696848 w 1573856"/>
                <a:gd name="connsiteY13" fmla="*/ 0 h 1094561"/>
                <a:gd name="connsiteX14" fmla="*/ 584672 w 1573856"/>
                <a:gd name="connsiteY14" fmla="*/ 3399 h 1094561"/>
                <a:gd name="connsiteX15" fmla="*/ 329728 w 1573856"/>
                <a:gd name="connsiteY15" fmla="*/ 16996 h 1094561"/>
                <a:gd name="connsiteX16" fmla="*/ 305933 w 1573856"/>
                <a:gd name="connsiteY16" fmla="*/ 13597 h 1094561"/>
                <a:gd name="connsiteX17" fmla="*/ 0 w 1573856"/>
                <a:gd name="connsiteY17" fmla="*/ 550680 h 1094561"/>
                <a:gd name="connsiteX18" fmla="*/ 16996 w 1573856"/>
                <a:gd name="connsiteY18" fmla="*/ 574475 h 1094561"/>
                <a:gd name="connsiteX19" fmla="*/ 27194 w 1573856"/>
                <a:gd name="connsiteY19" fmla="*/ 581273 h 1094561"/>
                <a:gd name="connsiteX20" fmla="*/ 33993 w 1573856"/>
                <a:gd name="connsiteY20" fmla="*/ 591471 h 1094561"/>
                <a:gd name="connsiteX21" fmla="*/ 54388 w 1573856"/>
                <a:gd name="connsiteY21" fmla="*/ 605068 h 1094561"/>
                <a:gd name="connsiteX22" fmla="*/ 81582 w 1573856"/>
                <a:gd name="connsiteY22" fmla="*/ 645859 h 1094561"/>
                <a:gd name="connsiteX23" fmla="*/ 95179 w 1573856"/>
                <a:gd name="connsiteY23" fmla="*/ 666254 h 1094561"/>
                <a:gd name="connsiteX24" fmla="*/ 105377 w 1573856"/>
                <a:gd name="connsiteY24" fmla="*/ 690049 h 1094561"/>
                <a:gd name="connsiteX25" fmla="*/ 115575 w 1573856"/>
                <a:gd name="connsiteY25" fmla="*/ 700247 h 1094561"/>
                <a:gd name="connsiteX26" fmla="*/ 118974 w 1573856"/>
                <a:gd name="connsiteY26" fmla="*/ 710445 h 1094561"/>
                <a:gd name="connsiteX27" fmla="*/ 135970 w 1573856"/>
                <a:gd name="connsiteY27" fmla="*/ 734240 h 1094561"/>
                <a:gd name="connsiteX28" fmla="*/ 139370 w 1573856"/>
                <a:gd name="connsiteY28" fmla="*/ 744437 h 1094561"/>
                <a:gd name="connsiteX29" fmla="*/ 152967 w 1573856"/>
                <a:gd name="connsiteY29" fmla="*/ 764833 h 1094561"/>
                <a:gd name="connsiteX30" fmla="*/ 156366 w 1573856"/>
                <a:gd name="connsiteY30" fmla="*/ 775031 h 1094561"/>
                <a:gd name="connsiteX31" fmla="*/ 169963 w 1573856"/>
                <a:gd name="connsiteY31" fmla="*/ 802225 h 1094561"/>
                <a:gd name="connsiteX32" fmla="*/ 183560 w 1573856"/>
                <a:gd name="connsiteY32" fmla="*/ 836217 h 1094561"/>
                <a:gd name="connsiteX33" fmla="*/ 193758 w 1573856"/>
                <a:gd name="connsiteY33" fmla="*/ 856613 h 1094561"/>
                <a:gd name="connsiteX34" fmla="*/ 207355 w 1573856"/>
                <a:gd name="connsiteY34" fmla="*/ 887206 h 1094561"/>
                <a:gd name="connsiteX35" fmla="*/ 210754 w 1573856"/>
                <a:gd name="connsiteY35" fmla="*/ 897404 h 1094561"/>
                <a:gd name="connsiteX36" fmla="*/ 224351 w 1573856"/>
                <a:gd name="connsiteY36" fmla="*/ 917799 h 1094561"/>
                <a:gd name="connsiteX37" fmla="*/ 231150 w 1573856"/>
                <a:gd name="connsiteY37" fmla="*/ 938195 h 1094561"/>
                <a:gd name="connsiteX38" fmla="*/ 237948 w 1573856"/>
                <a:gd name="connsiteY38" fmla="*/ 948393 h 1094561"/>
                <a:gd name="connsiteX39" fmla="*/ 248146 w 1573856"/>
                <a:gd name="connsiteY39" fmla="*/ 968788 h 1094561"/>
                <a:gd name="connsiteX40" fmla="*/ 261743 w 1573856"/>
                <a:gd name="connsiteY40" fmla="*/ 999382 h 1094561"/>
                <a:gd name="connsiteX41" fmla="*/ 278739 w 1573856"/>
                <a:gd name="connsiteY41" fmla="*/ 1033374 h 1094561"/>
                <a:gd name="connsiteX42" fmla="*/ 285538 w 1573856"/>
                <a:gd name="connsiteY42" fmla="*/ 1043572 h 1094561"/>
                <a:gd name="connsiteX43" fmla="*/ 295735 w 1573856"/>
                <a:gd name="connsiteY43" fmla="*/ 1050370 h 1094561"/>
                <a:gd name="connsiteX44" fmla="*/ 309332 w 1573856"/>
                <a:gd name="connsiteY44" fmla="*/ 1070766 h 1094561"/>
                <a:gd name="connsiteX45" fmla="*/ 309332 w 1573856"/>
                <a:gd name="connsiteY45" fmla="*/ 1084363 h 1094561"/>
                <a:gd name="connsiteX0" fmla="*/ 309332 w 1573856"/>
                <a:gd name="connsiteY0" fmla="*/ 1084363 h 1094561"/>
                <a:gd name="connsiteX1" fmla="*/ 309332 w 1573856"/>
                <a:gd name="connsiteY1" fmla="*/ 1084363 h 1094561"/>
                <a:gd name="connsiteX2" fmla="*/ 805624 w 1573856"/>
                <a:gd name="connsiteY2" fmla="*/ 1094561 h 1094561"/>
                <a:gd name="connsiteX3" fmla="*/ 1206736 w 1573856"/>
                <a:gd name="connsiteY3" fmla="*/ 1091162 h 1094561"/>
                <a:gd name="connsiteX4" fmla="*/ 1291718 w 1573856"/>
                <a:gd name="connsiteY4" fmla="*/ 1087762 h 1094561"/>
                <a:gd name="connsiteX5" fmla="*/ 1386897 w 1573856"/>
                <a:gd name="connsiteY5" fmla="*/ 1084363 h 1094561"/>
                <a:gd name="connsiteX6" fmla="*/ 1485475 w 1573856"/>
                <a:gd name="connsiteY6" fmla="*/ 1087762 h 1094561"/>
                <a:gd name="connsiteX7" fmla="*/ 1529665 w 1573856"/>
                <a:gd name="connsiteY7" fmla="*/ 1091162 h 1094561"/>
                <a:gd name="connsiteX8" fmla="*/ 1573856 w 1573856"/>
                <a:gd name="connsiteY8" fmla="*/ 1087762 h 1094561"/>
                <a:gd name="connsiteX9" fmla="*/ 1560259 w 1573856"/>
                <a:gd name="connsiteY9" fmla="*/ 1080964 h 1094561"/>
                <a:gd name="connsiteX10" fmla="*/ 938195 w 1573856"/>
                <a:gd name="connsiteY10" fmla="*/ 10198 h 1094561"/>
                <a:gd name="connsiteX11" fmla="*/ 744437 w 1573856"/>
                <a:gd name="connsiteY11" fmla="*/ 6799 h 1094561"/>
                <a:gd name="connsiteX12" fmla="*/ 734239 w 1573856"/>
                <a:gd name="connsiteY12" fmla="*/ 3399 h 1094561"/>
                <a:gd name="connsiteX13" fmla="*/ 696848 w 1573856"/>
                <a:gd name="connsiteY13" fmla="*/ 0 h 1094561"/>
                <a:gd name="connsiteX14" fmla="*/ 329728 w 1573856"/>
                <a:gd name="connsiteY14" fmla="*/ 16996 h 1094561"/>
                <a:gd name="connsiteX15" fmla="*/ 305933 w 1573856"/>
                <a:gd name="connsiteY15" fmla="*/ 13597 h 1094561"/>
                <a:gd name="connsiteX16" fmla="*/ 0 w 1573856"/>
                <a:gd name="connsiteY16" fmla="*/ 550680 h 1094561"/>
                <a:gd name="connsiteX17" fmla="*/ 16996 w 1573856"/>
                <a:gd name="connsiteY17" fmla="*/ 574475 h 1094561"/>
                <a:gd name="connsiteX18" fmla="*/ 27194 w 1573856"/>
                <a:gd name="connsiteY18" fmla="*/ 581273 h 1094561"/>
                <a:gd name="connsiteX19" fmla="*/ 33993 w 1573856"/>
                <a:gd name="connsiteY19" fmla="*/ 591471 h 1094561"/>
                <a:gd name="connsiteX20" fmla="*/ 54388 w 1573856"/>
                <a:gd name="connsiteY20" fmla="*/ 605068 h 1094561"/>
                <a:gd name="connsiteX21" fmla="*/ 81582 w 1573856"/>
                <a:gd name="connsiteY21" fmla="*/ 645859 h 1094561"/>
                <a:gd name="connsiteX22" fmla="*/ 95179 w 1573856"/>
                <a:gd name="connsiteY22" fmla="*/ 666254 h 1094561"/>
                <a:gd name="connsiteX23" fmla="*/ 105377 w 1573856"/>
                <a:gd name="connsiteY23" fmla="*/ 690049 h 1094561"/>
                <a:gd name="connsiteX24" fmla="*/ 115575 w 1573856"/>
                <a:gd name="connsiteY24" fmla="*/ 700247 h 1094561"/>
                <a:gd name="connsiteX25" fmla="*/ 118974 w 1573856"/>
                <a:gd name="connsiteY25" fmla="*/ 710445 h 1094561"/>
                <a:gd name="connsiteX26" fmla="*/ 135970 w 1573856"/>
                <a:gd name="connsiteY26" fmla="*/ 734240 h 1094561"/>
                <a:gd name="connsiteX27" fmla="*/ 139370 w 1573856"/>
                <a:gd name="connsiteY27" fmla="*/ 744437 h 1094561"/>
                <a:gd name="connsiteX28" fmla="*/ 152967 w 1573856"/>
                <a:gd name="connsiteY28" fmla="*/ 764833 h 1094561"/>
                <a:gd name="connsiteX29" fmla="*/ 156366 w 1573856"/>
                <a:gd name="connsiteY29" fmla="*/ 775031 h 1094561"/>
                <a:gd name="connsiteX30" fmla="*/ 169963 w 1573856"/>
                <a:gd name="connsiteY30" fmla="*/ 802225 h 1094561"/>
                <a:gd name="connsiteX31" fmla="*/ 183560 w 1573856"/>
                <a:gd name="connsiteY31" fmla="*/ 836217 h 1094561"/>
                <a:gd name="connsiteX32" fmla="*/ 193758 w 1573856"/>
                <a:gd name="connsiteY32" fmla="*/ 856613 h 1094561"/>
                <a:gd name="connsiteX33" fmla="*/ 207355 w 1573856"/>
                <a:gd name="connsiteY33" fmla="*/ 887206 h 1094561"/>
                <a:gd name="connsiteX34" fmla="*/ 210754 w 1573856"/>
                <a:gd name="connsiteY34" fmla="*/ 897404 h 1094561"/>
                <a:gd name="connsiteX35" fmla="*/ 224351 w 1573856"/>
                <a:gd name="connsiteY35" fmla="*/ 917799 h 1094561"/>
                <a:gd name="connsiteX36" fmla="*/ 231150 w 1573856"/>
                <a:gd name="connsiteY36" fmla="*/ 938195 h 1094561"/>
                <a:gd name="connsiteX37" fmla="*/ 237948 w 1573856"/>
                <a:gd name="connsiteY37" fmla="*/ 948393 h 1094561"/>
                <a:gd name="connsiteX38" fmla="*/ 248146 w 1573856"/>
                <a:gd name="connsiteY38" fmla="*/ 968788 h 1094561"/>
                <a:gd name="connsiteX39" fmla="*/ 261743 w 1573856"/>
                <a:gd name="connsiteY39" fmla="*/ 999382 h 1094561"/>
                <a:gd name="connsiteX40" fmla="*/ 278739 w 1573856"/>
                <a:gd name="connsiteY40" fmla="*/ 1033374 h 1094561"/>
                <a:gd name="connsiteX41" fmla="*/ 285538 w 1573856"/>
                <a:gd name="connsiteY41" fmla="*/ 1043572 h 1094561"/>
                <a:gd name="connsiteX42" fmla="*/ 295735 w 1573856"/>
                <a:gd name="connsiteY42" fmla="*/ 1050370 h 1094561"/>
                <a:gd name="connsiteX43" fmla="*/ 309332 w 1573856"/>
                <a:gd name="connsiteY43" fmla="*/ 1070766 h 1094561"/>
                <a:gd name="connsiteX44" fmla="*/ 309332 w 1573856"/>
                <a:gd name="connsiteY44" fmla="*/ 1084363 h 1094561"/>
                <a:gd name="connsiteX0" fmla="*/ 309332 w 1573856"/>
                <a:gd name="connsiteY0" fmla="*/ 1081317 h 1091515"/>
                <a:gd name="connsiteX1" fmla="*/ 309332 w 1573856"/>
                <a:gd name="connsiteY1" fmla="*/ 1081317 h 1091515"/>
                <a:gd name="connsiteX2" fmla="*/ 805624 w 1573856"/>
                <a:gd name="connsiteY2" fmla="*/ 1091515 h 1091515"/>
                <a:gd name="connsiteX3" fmla="*/ 1206736 w 1573856"/>
                <a:gd name="connsiteY3" fmla="*/ 1088116 h 1091515"/>
                <a:gd name="connsiteX4" fmla="*/ 1291718 w 1573856"/>
                <a:gd name="connsiteY4" fmla="*/ 1084716 h 1091515"/>
                <a:gd name="connsiteX5" fmla="*/ 1386897 w 1573856"/>
                <a:gd name="connsiteY5" fmla="*/ 1081317 h 1091515"/>
                <a:gd name="connsiteX6" fmla="*/ 1485475 w 1573856"/>
                <a:gd name="connsiteY6" fmla="*/ 1084716 h 1091515"/>
                <a:gd name="connsiteX7" fmla="*/ 1529665 w 1573856"/>
                <a:gd name="connsiteY7" fmla="*/ 1088116 h 1091515"/>
                <a:gd name="connsiteX8" fmla="*/ 1573856 w 1573856"/>
                <a:gd name="connsiteY8" fmla="*/ 1084716 h 1091515"/>
                <a:gd name="connsiteX9" fmla="*/ 1560259 w 1573856"/>
                <a:gd name="connsiteY9" fmla="*/ 1077918 h 1091515"/>
                <a:gd name="connsiteX10" fmla="*/ 938195 w 1573856"/>
                <a:gd name="connsiteY10" fmla="*/ 7152 h 1091515"/>
                <a:gd name="connsiteX11" fmla="*/ 744437 w 1573856"/>
                <a:gd name="connsiteY11" fmla="*/ 3753 h 1091515"/>
                <a:gd name="connsiteX12" fmla="*/ 734239 w 1573856"/>
                <a:gd name="connsiteY12" fmla="*/ 353 h 1091515"/>
                <a:gd name="connsiteX13" fmla="*/ 329728 w 1573856"/>
                <a:gd name="connsiteY13" fmla="*/ 13950 h 1091515"/>
                <a:gd name="connsiteX14" fmla="*/ 305933 w 1573856"/>
                <a:gd name="connsiteY14" fmla="*/ 10551 h 1091515"/>
                <a:gd name="connsiteX15" fmla="*/ 0 w 1573856"/>
                <a:gd name="connsiteY15" fmla="*/ 547634 h 1091515"/>
                <a:gd name="connsiteX16" fmla="*/ 16996 w 1573856"/>
                <a:gd name="connsiteY16" fmla="*/ 571429 h 1091515"/>
                <a:gd name="connsiteX17" fmla="*/ 27194 w 1573856"/>
                <a:gd name="connsiteY17" fmla="*/ 578227 h 1091515"/>
                <a:gd name="connsiteX18" fmla="*/ 33993 w 1573856"/>
                <a:gd name="connsiteY18" fmla="*/ 588425 h 1091515"/>
                <a:gd name="connsiteX19" fmla="*/ 54388 w 1573856"/>
                <a:gd name="connsiteY19" fmla="*/ 602022 h 1091515"/>
                <a:gd name="connsiteX20" fmla="*/ 81582 w 1573856"/>
                <a:gd name="connsiteY20" fmla="*/ 642813 h 1091515"/>
                <a:gd name="connsiteX21" fmla="*/ 95179 w 1573856"/>
                <a:gd name="connsiteY21" fmla="*/ 663208 h 1091515"/>
                <a:gd name="connsiteX22" fmla="*/ 105377 w 1573856"/>
                <a:gd name="connsiteY22" fmla="*/ 687003 h 1091515"/>
                <a:gd name="connsiteX23" fmla="*/ 115575 w 1573856"/>
                <a:gd name="connsiteY23" fmla="*/ 697201 h 1091515"/>
                <a:gd name="connsiteX24" fmla="*/ 118974 w 1573856"/>
                <a:gd name="connsiteY24" fmla="*/ 707399 h 1091515"/>
                <a:gd name="connsiteX25" fmla="*/ 135970 w 1573856"/>
                <a:gd name="connsiteY25" fmla="*/ 731194 h 1091515"/>
                <a:gd name="connsiteX26" fmla="*/ 139370 w 1573856"/>
                <a:gd name="connsiteY26" fmla="*/ 741391 h 1091515"/>
                <a:gd name="connsiteX27" fmla="*/ 152967 w 1573856"/>
                <a:gd name="connsiteY27" fmla="*/ 761787 h 1091515"/>
                <a:gd name="connsiteX28" fmla="*/ 156366 w 1573856"/>
                <a:gd name="connsiteY28" fmla="*/ 771985 h 1091515"/>
                <a:gd name="connsiteX29" fmla="*/ 169963 w 1573856"/>
                <a:gd name="connsiteY29" fmla="*/ 799179 h 1091515"/>
                <a:gd name="connsiteX30" fmla="*/ 183560 w 1573856"/>
                <a:gd name="connsiteY30" fmla="*/ 833171 h 1091515"/>
                <a:gd name="connsiteX31" fmla="*/ 193758 w 1573856"/>
                <a:gd name="connsiteY31" fmla="*/ 853567 h 1091515"/>
                <a:gd name="connsiteX32" fmla="*/ 207355 w 1573856"/>
                <a:gd name="connsiteY32" fmla="*/ 884160 h 1091515"/>
                <a:gd name="connsiteX33" fmla="*/ 210754 w 1573856"/>
                <a:gd name="connsiteY33" fmla="*/ 894358 h 1091515"/>
                <a:gd name="connsiteX34" fmla="*/ 224351 w 1573856"/>
                <a:gd name="connsiteY34" fmla="*/ 914753 h 1091515"/>
                <a:gd name="connsiteX35" fmla="*/ 231150 w 1573856"/>
                <a:gd name="connsiteY35" fmla="*/ 935149 h 1091515"/>
                <a:gd name="connsiteX36" fmla="*/ 237948 w 1573856"/>
                <a:gd name="connsiteY36" fmla="*/ 945347 h 1091515"/>
                <a:gd name="connsiteX37" fmla="*/ 248146 w 1573856"/>
                <a:gd name="connsiteY37" fmla="*/ 965742 h 1091515"/>
                <a:gd name="connsiteX38" fmla="*/ 261743 w 1573856"/>
                <a:gd name="connsiteY38" fmla="*/ 996336 h 1091515"/>
                <a:gd name="connsiteX39" fmla="*/ 278739 w 1573856"/>
                <a:gd name="connsiteY39" fmla="*/ 1030328 h 1091515"/>
                <a:gd name="connsiteX40" fmla="*/ 285538 w 1573856"/>
                <a:gd name="connsiteY40" fmla="*/ 1040526 h 1091515"/>
                <a:gd name="connsiteX41" fmla="*/ 295735 w 1573856"/>
                <a:gd name="connsiteY41" fmla="*/ 1047324 h 1091515"/>
                <a:gd name="connsiteX42" fmla="*/ 309332 w 1573856"/>
                <a:gd name="connsiteY42" fmla="*/ 1067720 h 1091515"/>
                <a:gd name="connsiteX43" fmla="*/ 309332 w 1573856"/>
                <a:gd name="connsiteY43" fmla="*/ 1081317 h 1091515"/>
                <a:gd name="connsiteX0" fmla="*/ 309332 w 1573856"/>
                <a:gd name="connsiteY0" fmla="*/ 1077793 h 1087991"/>
                <a:gd name="connsiteX1" fmla="*/ 309332 w 1573856"/>
                <a:gd name="connsiteY1" fmla="*/ 1077793 h 1087991"/>
                <a:gd name="connsiteX2" fmla="*/ 805624 w 1573856"/>
                <a:gd name="connsiteY2" fmla="*/ 1087991 h 1087991"/>
                <a:gd name="connsiteX3" fmla="*/ 1206736 w 1573856"/>
                <a:gd name="connsiteY3" fmla="*/ 1084592 h 1087991"/>
                <a:gd name="connsiteX4" fmla="*/ 1291718 w 1573856"/>
                <a:gd name="connsiteY4" fmla="*/ 1081192 h 1087991"/>
                <a:gd name="connsiteX5" fmla="*/ 1386897 w 1573856"/>
                <a:gd name="connsiteY5" fmla="*/ 1077793 h 1087991"/>
                <a:gd name="connsiteX6" fmla="*/ 1485475 w 1573856"/>
                <a:gd name="connsiteY6" fmla="*/ 1081192 h 1087991"/>
                <a:gd name="connsiteX7" fmla="*/ 1529665 w 1573856"/>
                <a:gd name="connsiteY7" fmla="*/ 1084592 h 1087991"/>
                <a:gd name="connsiteX8" fmla="*/ 1573856 w 1573856"/>
                <a:gd name="connsiteY8" fmla="*/ 1081192 h 1087991"/>
                <a:gd name="connsiteX9" fmla="*/ 1560259 w 1573856"/>
                <a:gd name="connsiteY9" fmla="*/ 1074394 h 1087991"/>
                <a:gd name="connsiteX10" fmla="*/ 938195 w 1573856"/>
                <a:gd name="connsiteY10" fmla="*/ 3628 h 1087991"/>
                <a:gd name="connsiteX11" fmla="*/ 744437 w 1573856"/>
                <a:gd name="connsiteY11" fmla="*/ 229 h 1087991"/>
                <a:gd name="connsiteX12" fmla="*/ 329728 w 1573856"/>
                <a:gd name="connsiteY12" fmla="*/ 10426 h 1087991"/>
                <a:gd name="connsiteX13" fmla="*/ 305933 w 1573856"/>
                <a:gd name="connsiteY13" fmla="*/ 7027 h 1087991"/>
                <a:gd name="connsiteX14" fmla="*/ 0 w 1573856"/>
                <a:gd name="connsiteY14" fmla="*/ 544110 h 1087991"/>
                <a:gd name="connsiteX15" fmla="*/ 16996 w 1573856"/>
                <a:gd name="connsiteY15" fmla="*/ 567905 h 1087991"/>
                <a:gd name="connsiteX16" fmla="*/ 27194 w 1573856"/>
                <a:gd name="connsiteY16" fmla="*/ 574703 h 1087991"/>
                <a:gd name="connsiteX17" fmla="*/ 33993 w 1573856"/>
                <a:gd name="connsiteY17" fmla="*/ 584901 h 1087991"/>
                <a:gd name="connsiteX18" fmla="*/ 54388 w 1573856"/>
                <a:gd name="connsiteY18" fmla="*/ 598498 h 1087991"/>
                <a:gd name="connsiteX19" fmla="*/ 81582 w 1573856"/>
                <a:gd name="connsiteY19" fmla="*/ 639289 h 1087991"/>
                <a:gd name="connsiteX20" fmla="*/ 95179 w 1573856"/>
                <a:gd name="connsiteY20" fmla="*/ 659684 h 1087991"/>
                <a:gd name="connsiteX21" fmla="*/ 105377 w 1573856"/>
                <a:gd name="connsiteY21" fmla="*/ 683479 h 1087991"/>
                <a:gd name="connsiteX22" fmla="*/ 115575 w 1573856"/>
                <a:gd name="connsiteY22" fmla="*/ 693677 h 1087991"/>
                <a:gd name="connsiteX23" fmla="*/ 118974 w 1573856"/>
                <a:gd name="connsiteY23" fmla="*/ 703875 h 1087991"/>
                <a:gd name="connsiteX24" fmla="*/ 135970 w 1573856"/>
                <a:gd name="connsiteY24" fmla="*/ 727670 h 1087991"/>
                <a:gd name="connsiteX25" fmla="*/ 139370 w 1573856"/>
                <a:gd name="connsiteY25" fmla="*/ 737867 h 1087991"/>
                <a:gd name="connsiteX26" fmla="*/ 152967 w 1573856"/>
                <a:gd name="connsiteY26" fmla="*/ 758263 h 1087991"/>
                <a:gd name="connsiteX27" fmla="*/ 156366 w 1573856"/>
                <a:gd name="connsiteY27" fmla="*/ 768461 h 1087991"/>
                <a:gd name="connsiteX28" fmla="*/ 169963 w 1573856"/>
                <a:gd name="connsiteY28" fmla="*/ 795655 h 1087991"/>
                <a:gd name="connsiteX29" fmla="*/ 183560 w 1573856"/>
                <a:gd name="connsiteY29" fmla="*/ 829647 h 1087991"/>
                <a:gd name="connsiteX30" fmla="*/ 193758 w 1573856"/>
                <a:gd name="connsiteY30" fmla="*/ 850043 h 1087991"/>
                <a:gd name="connsiteX31" fmla="*/ 207355 w 1573856"/>
                <a:gd name="connsiteY31" fmla="*/ 880636 h 1087991"/>
                <a:gd name="connsiteX32" fmla="*/ 210754 w 1573856"/>
                <a:gd name="connsiteY32" fmla="*/ 890834 h 1087991"/>
                <a:gd name="connsiteX33" fmla="*/ 224351 w 1573856"/>
                <a:gd name="connsiteY33" fmla="*/ 911229 h 1087991"/>
                <a:gd name="connsiteX34" fmla="*/ 231150 w 1573856"/>
                <a:gd name="connsiteY34" fmla="*/ 931625 h 1087991"/>
                <a:gd name="connsiteX35" fmla="*/ 237948 w 1573856"/>
                <a:gd name="connsiteY35" fmla="*/ 941823 h 1087991"/>
                <a:gd name="connsiteX36" fmla="*/ 248146 w 1573856"/>
                <a:gd name="connsiteY36" fmla="*/ 962218 h 1087991"/>
                <a:gd name="connsiteX37" fmla="*/ 261743 w 1573856"/>
                <a:gd name="connsiteY37" fmla="*/ 992812 h 1087991"/>
                <a:gd name="connsiteX38" fmla="*/ 278739 w 1573856"/>
                <a:gd name="connsiteY38" fmla="*/ 1026804 h 1087991"/>
                <a:gd name="connsiteX39" fmla="*/ 285538 w 1573856"/>
                <a:gd name="connsiteY39" fmla="*/ 1037002 h 1087991"/>
                <a:gd name="connsiteX40" fmla="*/ 295735 w 1573856"/>
                <a:gd name="connsiteY40" fmla="*/ 1043800 h 1087991"/>
                <a:gd name="connsiteX41" fmla="*/ 309332 w 1573856"/>
                <a:gd name="connsiteY41" fmla="*/ 1064196 h 1087991"/>
                <a:gd name="connsiteX42" fmla="*/ 309332 w 1573856"/>
                <a:gd name="connsiteY42" fmla="*/ 1077793 h 1087991"/>
                <a:gd name="connsiteX0" fmla="*/ 309332 w 1573856"/>
                <a:gd name="connsiteY0" fmla="*/ 1151374 h 1161572"/>
                <a:gd name="connsiteX1" fmla="*/ 309332 w 1573856"/>
                <a:gd name="connsiteY1" fmla="*/ 1151374 h 1161572"/>
                <a:gd name="connsiteX2" fmla="*/ 805624 w 1573856"/>
                <a:gd name="connsiteY2" fmla="*/ 1161572 h 1161572"/>
                <a:gd name="connsiteX3" fmla="*/ 1206736 w 1573856"/>
                <a:gd name="connsiteY3" fmla="*/ 1158173 h 1161572"/>
                <a:gd name="connsiteX4" fmla="*/ 1291718 w 1573856"/>
                <a:gd name="connsiteY4" fmla="*/ 1154773 h 1161572"/>
                <a:gd name="connsiteX5" fmla="*/ 1386897 w 1573856"/>
                <a:gd name="connsiteY5" fmla="*/ 1151374 h 1161572"/>
                <a:gd name="connsiteX6" fmla="*/ 1485475 w 1573856"/>
                <a:gd name="connsiteY6" fmla="*/ 1154773 h 1161572"/>
                <a:gd name="connsiteX7" fmla="*/ 1529665 w 1573856"/>
                <a:gd name="connsiteY7" fmla="*/ 1158173 h 1161572"/>
                <a:gd name="connsiteX8" fmla="*/ 1573856 w 1573856"/>
                <a:gd name="connsiteY8" fmla="*/ 1154773 h 1161572"/>
                <a:gd name="connsiteX9" fmla="*/ 1560259 w 1573856"/>
                <a:gd name="connsiteY9" fmla="*/ 1147975 h 1161572"/>
                <a:gd name="connsiteX10" fmla="*/ 938195 w 1573856"/>
                <a:gd name="connsiteY10" fmla="*/ 77209 h 1161572"/>
                <a:gd name="connsiteX11" fmla="*/ 329728 w 1573856"/>
                <a:gd name="connsiteY11" fmla="*/ 84007 h 1161572"/>
                <a:gd name="connsiteX12" fmla="*/ 305933 w 1573856"/>
                <a:gd name="connsiteY12" fmla="*/ 80608 h 1161572"/>
                <a:gd name="connsiteX13" fmla="*/ 0 w 1573856"/>
                <a:gd name="connsiteY13" fmla="*/ 617691 h 1161572"/>
                <a:gd name="connsiteX14" fmla="*/ 16996 w 1573856"/>
                <a:gd name="connsiteY14" fmla="*/ 641486 h 1161572"/>
                <a:gd name="connsiteX15" fmla="*/ 27194 w 1573856"/>
                <a:gd name="connsiteY15" fmla="*/ 648284 h 1161572"/>
                <a:gd name="connsiteX16" fmla="*/ 33993 w 1573856"/>
                <a:gd name="connsiteY16" fmla="*/ 658482 h 1161572"/>
                <a:gd name="connsiteX17" fmla="*/ 54388 w 1573856"/>
                <a:gd name="connsiteY17" fmla="*/ 672079 h 1161572"/>
                <a:gd name="connsiteX18" fmla="*/ 81582 w 1573856"/>
                <a:gd name="connsiteY18" fmla="*/ 712870 h 1161572"/>
                <a:gd name="connsiteX19" fmla="*/ 95179 w 1573856"/>
                <a:gd name="connsiteY19" fmla="*/ 733265 h 1161572"/>
                <a:gd name="connsiteX20" fmla="*/ 105377 w 1573856"/>
                <a:gd name="connsiteY20" fmla="*/ 757060 h 1161572"/>
                <a:gd name="connsiteX21" fmla="*/ 115575 w 1573856"/>
                <a:gd name="connsiteY21" fmla="*/ 767258 h 1161572"/>
                <a:gd name="connsiteX22" fmla="*/ 118974 w 1573856"/>
                <a:gd name="connsiteY22" fmla="*/ 777456 h 1161572"/>
                <a:gd name="connsiteX23" fmla="*/ 135970 w 1573856"/>
                <a:gd name="connsiteY23" fmla="*/ 801251 h 1161572"/>
                <a:gd name="connsiteX24" fmla="*/ 139370 w 1573856"/>
                <a:gd name="connsiteY24" fmla="*/ 811448 h 1161572"/>
                <a:gd name="connsiteX25" fmla="*/ 152967 w 1573856"/>
                <a:gd name="connsiteY25" fmla="*/ 831844 h 1161572"/>
                <a:gd name="connsiteX26" fmla="*/ 156366 w 1573856"/>
                <a:gd name="connsiteY26" fmla="*/ 842042 h 1161572"/>
                <a:gd name="connsiteX27" fmla="*/ 169963 w 1573856"/>
                <a:gd name="connsiteY27" fmla="*/ 869236 h 1161572"/>
                <a:gd name="connsiteX28" fmla="*/ 183560 w 1573856"/>
                <a:gd name="connsiteY28" fmla="*/ 903228 h 1161572"/>
                <a:gd name="connsiteX29" fmla="*/ 193758 w 1573856"/>
                <a:gd name="connsiteY29" fmla="*/ 923624 h 1161572"/>
                <a:gd name="connsiteX30" fmla="*/ 207355 w 1573856"/>
                <a:gd name="connsiteY30" fmla="*/ 954217 h 1161572"/>
                <a:gd name="connsiteX31" fmla="*/ 210754 w 1573856"/>
                <a:gd name="connsiteY31" fmla="*/ 964415 h 1161572"/>
                <a:gd name="connsiteX32" fmla="*/ 224351 w 1573856"/>
                <a:gd name="connsiteY32" fmla="*/ 984810 h 1161572"/>
                <a:gd name="connsiteX33" fmla="*/ 231150 w 1573856"/>
                <a:gd name="connsiteY33" fmla="*/ 1005206 h 1161572"/>
                <a:gd name="connsiteX34" fmla="*/ 237948 w 1573856"/>
                <a:gd name="connsiteY34" fmla="*/ 1015404 h 1161572"/>
                <a:gd name="connsiteX35" fmla="*/ 248146 w 1573856"/>
                <a:gd name="connsiteY35" fmla="*/ 1035799 h 1161572"/>
                <a:gd name="connsiteX36" fmla="*/ 261743 w 1573856"/>
                <a:gd name="connsiteY36" fmla="*/ 1066393 h 1161572"/>
                <a:gd name="connsiteX37" fmla="*/ 278739 w 1573856"/>
                <a:gd name="connsiteY37" fmla="*/ 1100385 h 1161572"/>
                <a:gd name="connsiteX38" fmla="*/ 285538 w 1573856"/>
                <a:gd name="connsiteY38" fmla="*/ 1110583 h 1161572"/>
                <a:gd name="connsiteX39" fmla="*/ 295735 w 1573856"/>
                <a:gd name="connsiteY39" fmla="*/ 1117381 h 1161572"/>
                <a:gd name="connsiteX40" fmla="*/ 309332 w 1573856"/>
                <a:gd name="connsiteY40" fmla="*/ 1137777 h 1161572"/>
                <a:gd name="connsiteX41" fmla="*/ 309332 w 1573856"/>
                <a:gd name="connsiteY41" fmla="*/ 1151374 h 1161572"/>
                <a:gd name="connsiteX0" fmla="*/ 309332 w 1573856"/>
                <a:gd name="connsiteY0" fmla="*/ 1175922 h 1186120"/>
                <a:gd name="connsiteX1" fmla="*/ 309332 w 1573856"/>
                <a:gd name="connsiteY1" fmla="*/ 1175922 h 1186120"/>
                <a:gd name="connsiteX2" fmla="*/ 805624 w 1573856"/>
                <a:gd name="connsiteY2" fmla="*/ 1186120 h 1186120"/>
                <a:gd name="connsiteX3" fmla="*/ 1206736 w 1573856"/>
                <a:gd name="connsiteY3" fmla="*/ 1182721 h 1186120"/>
                <a:gd name="connsiteX4" fmla="*/ 1291718 w 1573856"/>
                <a:gd name="connsiteY4" fmla="*/ 1179321 h 1186120"/>
                <a:gd name="connsiteX5" fmla="*/ 1386897 w 1573856"/>
                <a:gd name="connsiteY5" fmla="*/ 1175922 h 1186120"/>
                <a:gd name="connsiteX6" fmla="*/ 1485475 w 1573856"/>
                <a:gd name="connsiteY6" fmla="*/ 1179321 h 1186120"/>
                <a:gd name="connsiteX7" fmla="*/ 1529665 w 1573856"/>
                <a:gd name="connsiteY7" fmla="*/ 1182721 h 1186120"/>
                <a:gd name="connsiteX8" fmla="*/ 1573856 w 1573856"/>
                <a:gd name="connsiteY8" fmla="*/ 1179321 h 1186120"/>
                <a:gd name="connsiteX9" fmla="*/ 1560259 w 1573856"/>
                <a:gd name="connsiteY9" fmla="*/ 1172523 h 1186120"/>
                <a:gd name="connsiteX10" fmla="*/ 938195 w 1573856"/>
                <a:gd name="connsiteY10" fmla="*/ 101757 h 1186120"/>
                <a:gd name="connsiteX11" fmla="*/ 305933 w 1573856"/>
                <a:gd name="connsiteY11" fmla="*/ 105156 h 1186120"/>
                <a:gd name="connsiteX12" fmla="*/ 0 w 1573856"/>
                <a:gd name="connsiteY12" fmla="*/ 642239 h 1186120"/>
                <a:gd name="connsiteX13" fmla="*/ 16996 w 1573856"/>
                <a:gd name="connsiteY13" fmla="*/ 666034 h 1186120"/>
                <a:gd name="connsiteX14" fmla="*/ 27194 w 1573856"/>
                <a:gd name="connsiteY14" fmla="*/ 672832 h 1186120"/>
                <a:gd name="connsiteX15" fmla="*/ 33993 w 1573856"/>
                <a:gd name="connsiteY15" fmla="*/ 683030 h 1186120"/>
                <a:gd name="connsiteX16" fmla="*/ 54388 w 1573856"/>
                <a:gd name="connsiteY16" fmla="*/ 696627 h 1186120"/>
                <a:gd name="connsiteX17" fmla="*/ 81582 w 1573856"/>
                <a:gd name="connsiteY17" fmla="*/ 737418 h 1186120"/>
                <a:gd name="connsiteX18" fmla="*/ 95179 w 1573856"/>
                <a:gd name="connsiteY18" fmla="*/ 757813 h 1186120"/>
                <a:gd name="connsiteX19" fmla="*/ 105377 w 1573856"/>
                <a:gd name="connsiteY19" fmla="*/ 781608 h 1186120"/>
                <a:gd name="connsiteX20" fmla="*/ 115575 w 1573856"/>
                <a:gd name="connsiteY20" fmla="*/ 791806 h 1186120"/>
                <a:gd name="connsiteX21" fmla="*/ 118974 w 1573856"/>
                <a:gd name="connsiteY21" fmla="*/ 802004 h 1186120"/>
                <a:gd name="connsiteX22" fmla="*/ 135970 w 1573856"/>
                <a:gd name="connsiteY22" fmla="*/ 825799 h 1186120"/>
                <a:gd name="connsiteX23" fmla="*/ 139370 w 1573856"/>
                <a:gd name="connsiteY23" fmla="*/ 835996 h 1186120"/>
                <a:gd name="connsiteX24" fmla="*/ 152967 w 1573856"/>
                <a:gd name="connsiteY24" fmla="*/ 856392 h 1186120"/>
                <a:gd name="connsiteX25" fmla="*/ 156366 w 1573856"/>
                <a:gd name="connsiteY25" fmla="*/ 866590 h 1186120"/>
                <a:gd name="connsiteX26" fmla="*/ 169963 w 1573856"/>
                <a:gd name="connsiteY26" fmla="*/ 893784 h 1186120"/>
                <a:gd name="connsiteX27" fmla="*/ 183560 w 1573856"/>
                <a:gd name="connsiteY27" fmla="*/ 927776 h 1186120"/>
                <a:gd name="connsiteX28" fmla="*/ 193758 w 1573856"/>
                <a:gd name="connsiteY28" fmla="*/ 948172 h 1186120"/>
                <a:gd name="connsiteX29" fmla="*/ 207355 w 1573856"/>
                <a:gd name="connsiteY29" fmla="*/ 978765 h 1186120"/>
                <a:gd name="connsiteX30" fmla="*/ 210754 w 1573856"/>
                <a:gd name="connsiteY30" fmla="*/ 988963 h 1186120"/>
                <a:gd name="connsiteX31" fmla="*/ 224351 w 1573856"/>
                <a:gd name="connsiteY31" fmla="*/ 1009358 h 1186120"/>
                <a:gd name="connsiteX32" fmla="*/ 231150 w 1573856"/>
                <a:gd name="connsiteY32" fmla="*/ 1029754 h 1186120"/>
                <a:gd name="connsiteX33" fmla="*/ 237948 w 1573856"/>
                <a:gd name="connsiteY33" fmla="*/ 1039952 h 1186120"/>
                <a:gd name="connsiteX34" fmla="*/ 248146 w 1573856"/>
                <a:gd name="connsiteY34" fmla="*/ 1060347 h 1186120"/>
                <a:gd name="connsiteX35" fmla="*/ 261743 w 1573856"/>
                <a:gd name="connsiteY35" fmla="*/ 1090941 h 1186120"/>
                <a:gd name="connsiteX36" fmla="*/ 278739 w 1573856"/>
                <a:gd name="connsiteY36" fmla="*/ 1124933 h 1186120"/>
                <a:gd name="connsiteX37" fmla="*/ 285538 w 1573856"/>
                <a:gd name="connsiteY37" fmla="*/ 1135131 h 1186120"/>
                <a:gd name="connsiteX38" fmla="*/ 295735 w 1573856"/>
                <a:gd name="connsiteY38" fmla="*/ 1141929 h 1186120"/>
                <a:gd name="connsiteX39" fmla="*/ 309332 w 1573856"/>
                <a:gd name="connsiteY39" fmla="*/ 1162325 h 1186120"/>
                <a:gd name="connsiteX40" fmla="*/ 309332 w 1573856"/>
                <a:gd name="connsiteY40" fmla="*/ 1175922 h 1186120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152967 w 1573856"/>
                <a:gd name="connsiteY24" fmla="*/ 754635 h 1084363"/>
                <a:gd name="connsiteX25" fmla="*/ 156366 w 1573856"/>
                <a:gd name="connsiteY25" fmla="*/ 764833 h 1084363"/>
                <a:gd name="connsiteX26" fmla="*/ 169963 w 1573856"/>
                <a:gd name="connsiteY26" fmla="*/ 792027 h 1084363"/>
                <a:gd name="connsiteX27" fmla="*/ 183560 w 1573856"/>
                <a:gd name="connsiteY27" fmla="*/ 826019 h 1084363"/>
                <a:gd name="connsiteX28" fmla="*/ 193758 w 1573856"/>
                <a:gd name="connsiteY28" fmla="*/ 846415 h 1084363"/>
                <a:gd name="connsiteX29" fmla="*/ 207355 w 1573856"/>
                <a:gd name="connsiteY29" fmla="*/ 877008 h 1084363"/>
                <a:gd name="connsiteX30" fmla="*/ 210754 w 1573856"/>
                <a:gd name="connsiteY30" fmla="*/ 887206 h 1084363"/>
                <a:gd name="connsiteX31" fmla="*/ 224351 w 1573856"/>
                <a:gd name="connsiteY31" fmla="*/ 907601 h 1084363"/>
                <a:gd name="connsiteX32" fmla="*/ 231150 w 1573856"/>
                <a:gd name="connsiteY32" fmla="*/ 927997 h 1084363"/>
                <a:gd name="connsiteX33" fmla="*/ 237948 w 1573856"/>
                <a:gd name="connsiteY33" fmla="*/ 938195 h 1084363"/>
                <a:gd name="connsiteX34" fmla="*/ 248146 w 1573856"/>
                <a:gd name="connsiteY34" fmla="*/ 958590 h 1084363"/>
                <a:gd name="connsiteX35" fmla="*/ 261743 w 1573856"/>
                <a:gd name="connsiteY35" fmla="*/ 989184 h 1084363"/>
                <a:gd name="connsiteX36" fmla="*/ 278739 w 1573856"/>
                <a:gd name="connsiteY36" fmla="*/ 1023176 h 1084363"/>
                <a:gd name="connsiteX37" fmla="*/ 285538 w 1573856"/>
                <a:gd name="connsiteY37" fmla="*/ 1033374 h 1084363"/>
                <a:gd name="connsiteX38" fmla="*/ 295735 w 1573856"/>
                <a:gd name="connsiteY38" fmla="*/ 1040172 h 1084363"/>
                <a:gd name="connsiteX39" fmla="*/ 309332 w 1573856"/>
                <a:gd name="connsiteY39" fmla="*/ 1060568 h 1084363"/>
                <a:gd name="connsiteX40" fmla="*/ 309332 w 1573856"/>
                <a:gd name="connsiteY40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156366 w 1573856"/>
                <a:gd name="connsiteY24" fmla="*/ 764833 h 1084363"/>
                <a:gd name="connsiteX25" fmla="*/ 169963 w 1573856"/>
                <a:gd name="connsiteY25" fmla="*/ 792027 h 1084363"/>
                <a:gd name="connsiteX26" fmla="*/ 183560 w 1573856"/>
                <a:gd name="connsiteY26" fmla="*/ 826019 h 1084363"/>
                <a:gd name="connsiteX27" fmla="*/ 193758 w 1573856"/>
                <a:gd name="connsiteY27" fmla="*/ 846415 h 1084363"/>
                <a:gd name="connsiteX28" fmla="*/ 207355 w 1573856"/>
                <a:gd name="connsiteY28" fmla="*/ 877008 h 1084363"/>
                <a:gd name="connsiteX29" fmla="*/ 210754 w 1573856"/>
                <a:gd name="connsiteY29" fmla="*/ 887206 h 1084363"/>
                <a:gd name="connsiteX30" fmla="*/ 224351 w 1573856"/>
                <a:gd name="connsiteY30" fmla="*/ 907601 h 1084363"/>
                <a:gd name="connsiteX31" fmla="*/ 231150 w 1573856"/>
                <a:gd name="connsiteY31" fmla="*/ 927997 h 1084363"/>
                <a:gd name="connsiteX32" fmla="*/ 237948 w 1573856"/>
                <a:gd name="connsiteY32" fmla="*/ 938195 h 1084363"/>
                <a:gd name="connsiteX33" fmla="*/ 248146 w 1573856"/>
                <a:gd name="connsiteY33" fmla="*/ 958590 h 1084363"/>
                <a:gd name="connsiteX34" fmla="*/ 261743 w 1573856"/>
                <a:gd name="connsiteY34" fmla="*/ 989184 h 1084363"/>
                <a:gd name="connsiteX35" fmla="*/ 278739 w 1573856"/>
                <a:gd name="connsiteY35" fmla="*/ 1023176 h 1084363"/>
                <a:gd name="connsiteX36" fmla="*/ 285538 w 1573856"/>
                <a:gd name="connsiteY36" fmla="*/ 1033374 h 1084363"/>
                <a:gd name="connsiteX37" fmla="*/ 295735 w 1573856"/>
                <a:gd name="connsiteY37" fmla="*/ 1040172 h 1084363"/>
                <a:gd name="connsiteX38" fmla="*/ 309332 w 1573856"/>
                <a:gd name="connsiteY38" fmla="*/ 1060568 h 1084363"/>
                <a:gd name="connsiteX39" fmla="*/ 309332 w 1573856"/>
                <a:gd name="connsiteY39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169963 w 1573856"/>
                <a:gd name="connsiteY24" fmla="*/ 792027 h 1084363"/>
                <a:gd name="connsiteX25" fmla="*/ 183560 w 1573856"/>
                <a:gd name="connsiteY25" fmla="*/ 826019 h 1084363"/>
                <a:gd name="connsiteX26" fmla="*/ 193758 w 1573856"/>
                <a:gd name="connsiteY26" fmla="*/ 846415 h 1084363"/>
                <a:gd name="connsiteX27" fmla="*/ 207355 w 1573856"/>
                <a:gd name="connsiteY27" fmla="*/ 877008 h 1084363"/>
                <a:gd name="connsiteX28" fmla="*/ 210754 w 1573856"/>
                <a:gd name="connsiteY28" fmla="*/ 887206 h 1084363"/>
                <a:gd name="connsiteX29" fmla="*/ 224351 w 1573856"/>
                <a:gd name="connsiteY29" fmla="*/ 907601 h 1084363"/>
                <a:gd name="connsiteX30" fmla="*/ 231150 w 1573856"/>
                <a:gd name="connsiteY30" fmla="*/ 927997 h 1084363"/>
                <a:gd name="connsiteX31" fmla="*/ 237948 w 1573856"/>
                <a:gd name="connsiteY31" fmla="*/ 938195 h 1084363"/>
                <a:gd name="connsiteX32" fmla="*/ 248146 w 1573856"/>
                <a:gd name="connsiteY32" fmla="*/ 958590 h 1084363"/>
                <a:gd name="connsiteX33" fmla="*/ 261743 w 1573856"/>
                <a:gd name="connsiteY33" fmla="*/ 989184 h 1084363"/>
                <a:gd name="connsiteX34" fmla="*/ 278739 w 1573856"/>
                <a:gd name="connsiteY34" fmla="*/ 1023176 h 1084363"/>
                <a:gd name="connsiteX35" fmla="*/ 285538 w 1573856"/>
                <a:gd name="connsiteY35" fmla="*/ 1033374 h 1084363"/>
                <a:gd name="connsiteX36" fmla="*/ 295735 w 1573856"/>
                <a:gd name="connsiteY36" fmla="*/ 1040172 h 1084363"/>
                <a:gd name="connsiteX37" fmla="*/ 309332 w 1573856"/>
                <a:gd name="connsiteY37" fmla="*/ 1060568 h 1084363"/>
                <a:gd name="connsiteX38" fmla="*/ 309332 w 1573856"/>
                <a:gd name="connsiteY38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183560 w 1573856"/>
                <a:gd name="connsiteY24" fmla="*/ 826019 h 1084363"/>
                <a:gd name="connsiteX25" fmla="*/ 193758 w 1573856"/>
                <a:gd name="connsiteY25" fmla="*/ 846415 h 1084363"/>
                <a:gd name="connsiteX26" fmla="*/ 207355 w 1573856"/>
                <a:gd name="connsiteY26" fmla="*/ 877008 h 1084363"/>
                <a:gd name="connsiteX27" fmla="*/ 210754 w 1573856"/>
                <a:gd name="connsiteY27" fmla="*/ 887206 h 1084363"/>
                <a:gd name="connsiteX28" fmla="*/ 224351 w 1573856"/>
                <a:gd name="connsiteY28" fmla="*/ 907601 h 1084363"/>
                <a:gd name="connsiteX29" fmla="*/ 231150 w 1573856"/>
                <a:gd name="connsiteY29" fmla="*/ 927997 h 1084363"/>
                <a:gd name="connsiteX30" fmla="*/ 237948 w 1573856"/>
                <a:gd name="connsiteY30" fmla="*/ 938195 h 1084363"/>
                <a:gd name="connsiteX31" fmla="*/ 248146 w 1573856"/>
                <a:gd name="connsiteY31" fmla="*/ 958590 h 1084363"/>
                <a:gd name="connsiteX32" fmla="*/ 261743 w 1573856"/>
                <a:gd name="connsiteY32" fmla="*/ 989184 h 1084363"/>
                <a:gd name="connsiteX33" fmla="*/ 278739 w 1573856"/>
                <a:gd name="connsiteY33" fmla="*/ 1023176 h 1084363"/>
                <a:gd name="connsiteX34" fmla="*/ 285538 w 1573856"/>
                <a:gd name="connsiteY34" fmla="*/ 1033374 h 1084363"/>
                <a:gd name="connsiteX35" fmla="*/ 295735 w 1573856"/>
                <a:gd name="connsiteY35" fmla="*/ 1040172 h 1084363"/>
                <a:gd name="connsiteX36" fmla="*/ 309332 w 1573856"/>
                <a:gd name="connsiteY36" fmla="*/ 1060568 h 1084363"/>
                <a:gd name="connsiteX37" fmla="*/ 309332 w 1573856"/>
                <a:gd name="connsiteY37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193758 w 1573856"/>
                <a:gd name="connsiteY24" fmla="*/ 846415 h 1084363"/>
                <a:gd name="connsiteX25" fmla="*/ 207355 w 1573856"/>
                <a:gd name="connsiteY25" fmla="*/ 877008 h 1084363"/>
                <a:gd name="connsiteX26" fmla="*/ 210754 w 1573856"/>
                <a:gd name="connsiteY26" fmla="*/ 887206 h 1084363"/>
                <a:gd name="connsiteX27" fmla="*/ 224351 w 1573856"/>
                <a:gd name="connsiteY27" fmla="*/ 907601 h 1084363"/>
                <a:gd name="connsiteX28" fmla="*/ 231150 w 1573856"/>
                <a:gd name="connsiteY28" fmla="*/ 927997 h 1084363"/>
                <a:gd name="connsiteX29" fmla="*/ 237948 w 1573856"/>
                <a:gd name="connsiteY29" fmla="*/ 938195 h 1084363"/>
                <a:gd name="connsiteX30" fmla="*/ 248146 w 1573856"/>
                <a:gd name="connsiteY30" fmla="*/ 958590 h 1084363"/>
                <a:gd name="connsiteX31" fmla="*/ 261743 w 1573856"/>
                <a:gd name="connsiteY31" fmla="*/ 989184 h 1084363"/>
                <a:gd name="connsiteX32" fmla="*/ 278739 w 1573856"/>
                <a:gd name="connsiteY32" fmla="*/ 1023176 h 1084363"/>
                <a:gd name="connsiteX33" fmla="*/ 285538 w 1573856"/>
                <a:gd name="connsiteY33" fmla="*/ 1033374 h 1084363"/>
                <a:gd name="connsiteX34" fmla="*/ 295735 w 1573856"/>
                <a:gd name="connsiteY34" fmla="*/ 1040172 h 1084363"/>
                <a:gd name="connsiteX35" fmla="*/ 309332 w 1573856"/>
                <a:gd name="connsiteY35" fmla="*/ 1060568 h 1084363"/>
                <a:gd name="connsiteX36" fmla="*/ 309332 w 1573856"/>
                <a:gd name="connsiteY36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07355 w 1573856"/>
                <a:gd name="connsiteY24" fmla="*/ 877008 h 1084363"/>
                <a:gd name="connsiteX25" fmla="*/ 210754 w 1573856"/>
                <a:gd name="connsiteY25" fmla="*/ 887206 h 1084363"/>
                <a:gd name="connsiteX26" fmla="*/ 224351 w 1573856"/>
                <a:gd name="connsiteY26" fmla="*/ 907601 h 1084363"/>
                <a:gd name="connsiteX27" fmla="*/ 231150 w 1573856"/>
                <a:gd name="connsiteY27" fmla="*/ 927997 h 1084363"/>
                <a:gd name="connsiteX28" fmla="*/ 237948 w 1573856"/>
                <a:gd name="connsiteY28" fmla="*/ 938195 h 1084363"/>
                <a:gd name="connsiteX29" fmla="*/ 248146 w 1573856"/>
                <a:gd name="connsiteY29" fmla="*/ 958590 h 1084363"/>
                <a:gd name="connsiteX30" fmla="*/ 261743 w 1573856"/>
                <a:gd name="connsiteY30" fmla="*/ 989184 h 1084363"/>
                <a:gd name="connsiteX31" fmla="*/ 278739 w 1573856"/>
                <a:gd name="connsiteY31" fmla="*/ 1023176 h 1084363"/>
                <a:gd name="connsiteX32" fmla="*/ 285538 w 1573856"/>
                <a:gd name="connsiteY32" fmla="*/ 1033374 h 1084363"/>
                <a:gd name="connsiteX33" fmla="*/ 295735 w 1573856"/>
                <a:gd name="connsiteY33" fmla="*/ 1040172 h 1084363"/>
                <a:gd name="connsiteX34" fmla="*/ 309332 w 1573856"/>
                <a:gd name="connsiteY34" fmla="*/ 1060568 h 1084363"/>
                <a:gd name="connsiteX35" fmla="*/ 309332 w 1573856"/>
                <a:gd name="connsiteY35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10754 w 1573856"/>
                <a:gd name="connsiteY24" fmla="*/ 887206 h 1084363"/>
                <a:gd name="connsiteX25" fmla="*/ 224351 w 1573856"/>
                <a:gd name="connsiteY25" fmla="*/ 907601 h 1084363"/>
                <a:gd name="connsiteX26" fmla="*/ 231150 w 1573856"/>
                <a:gd name="connsiteY26" fmla="*/ 927997 h 1084363"/>
                <a:gd name="connsiteX27" fmla="*/ 237948 w 1573856"/>
                <a:gd name="connsiteY27" fmla="*/ 938195 h 1084363"/>
                <a:gd name="connsiteX28" fmla="*/ 248146 w 1573856"/>
                <a:gd name="connsiteY28" fmla="*/ 958590 h 1084363"/>
                <a:gd name="connsiteX29" fmla="*/ 261743 w 1573856"/>
                <a:gd name="connsiteY29" fmla="*/ 989184 h 1084363"/>
                <a:gd name="connsiteX30" fmla="*/ 278739 w 1573856"/>
                <a:gd name="connsiteY30" fmla="*/ 1023176 h 1084363"/>
                <a:gd name="connsiteX31" fmla="*/ 285538 w 1573856"/>
                <a:gd name="connsiteY31" fmla="*/ 1033374 h 1084363"/>
                <a:gd name="connsiteX32" fmla="*/ 295735 w 1573856"/>
                <a:gd name="connsiteY32" fmla="*/ 1040172 h 1084363"/>
                <a:gd name="connsiteX33" fmla="*/ 309332 w 1573856"/>
                <a:gd name="connsiteY33" fmla="*/ 1060568 h 1084363"/>
                <a:gd name="connsiteX34" fmla="*/ 309332 w 1573856"/>
                <a:gd name="connsiteY34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24351 w 1573856"/>
                <a:gd name="connsiteY24" fmla="*/ 907601 h 1084363"/>
                <a:gd name="connsiteX25" fmla="*/ 231150 w 1573856"/>
                <a:gd name="connsiteY25" fmla="*/ 927997 h 1084363"/>
                <a:gd name="connsiteX26" fmla="*/ 237948 w 1573856"/>
                <a:gd name="connsiteY26" fmla="*/ 938195 h 1084363"/>
                <a:gd name="connsiteX27" fmla="*/ 248146 w 1573856"/>
                <a:gd name="connsiteY27" fmla="*/ 958590 h 1084363"/>
                <a:gd name="connsiteX28" fmla="*/ 261743 w 1573856"/>
                <a:gd name="connsiteY28" fmla="*/ 989184 h 1084363"/>
                <a:gd name="connsiteX29" fmla="*/ 278739 w 1573856"/>
                <a:gd name="connsiteY29" fmla="*/ 1023176 h 1084363"/>
                <a:gd name="connsiteX30" fmla="*/ 285538 w 1573856"/>
                <a:gd name="connsiteY30" fmla="*/ 1033374 h 1084363"/>
                <a:gd name="connsiteX31" fmla="*/ 295735 w 1573856"/>
                <a:gd name="connsiteY31" fmla="*/ 1040172 h 1084363"/>
                <a:gd name="connsiteX32" fmla="*/ 309332 w 1573856"/>
                <a:gd name="connsiteY32" fmla="*/ 1060568 h 1084363"/>
                <a:gd name="connsiteX33" fmla="*/ 309332 w 1573856"/>
                <a:gd name="connsiteY33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31150 w 1573856"/>
                <a:gd name="connsiteY24" fmla="*/ 927997 h 1084363"/>
                <a:gd name="connsiteX25" fmla="*/ 237948 w 1573856"/>
                <a:gd name="connsiteY25" fmla="*/ 938195 h 1084363"/>
                <a:gd name="connsiteX26" fmla="*/ 248146 w 1573856"/>
                <a:gd name="connsiteY26" fmla="*/ 958590 h 1084363"/>
                <a:gd name="connsiteX27" fmla="*/ 261743 w 1573856"/>
                <a:gd name="connsiteY27" fmla="*/ 989184 h 1084363"/>
                <a:gd name="connsiteX28" fmla="*/ 278739 w 1573856"/>
                <a:gd name="connsiteY28" fmla="*/ 1023176 h 1084363"/>
                <a:gd name="connsiteX29" fmla="*/ 285538 w 1573856"/>
                <a:gd name="connsiteY29" fmla="*/ 1033374 h 1084363"/>
                <a:gd name="connsiteX30" fmla="*/ 295735 w 1573856"/>
                <a:gd name="connsiteY30" fmla="*/ 1040172 h 1084363"/>
                <a:gd name="connsiteX31" fmla="*/ 309332 w 1573856"/>
                <a:gd name="connsiteY31" fmla="*/ 1060568 h 1084363"/>
                <a:gd name="connsiteX32" fmla="*/ 309332 w 1573856"/>
                <a:gd name="connsiteY32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31150 w 1573856"/>
                <a:gd name="connsiteY24" fmla="*/ 927997 h 1084363"/>
                <a:gd name="connsiteX25" fmla="*/ 248146 w 1573856"/>
                <a:gd name="connsiteY25" fmla="*/ 958590 h 1084363"/>
                <a:gd name="connsiteX26" fmla="*/ 261743 w 1573856"/>
                <a:gd name="connsiteY26" fmla="*/ 989184 h 1084363"/>
                <a:gd name="connsiteX27" fmla="*/ 278739 w 1573856"/>
                <a:gd name="connsiteY27" fmla="*/ 1023176 h 1084363"/>
                <a:gd name="connsiteX28" fmla="*/ 285538 w 1573856"/>
                <a:gd name="connsiteY28" fmla="*/ 1033374 h 1084363"/>
                <a:gd name="connsiteX29" fmla="*/ 295735 w 1573856"/>
                <a:gd name="connsiteY29" fmla="*/ 1040172 h 1084363"/>
                <a:gd name="connsiteX30" fmla="*/ 309332 w 1573856"/>
                <a:gd name="connsiteY30" fmla="*/ 1060568 h 1084363"/>
                <a:gd name="connsiteX31" fmla="*/ 309332 w 1573856"/>
                <a:gd name="connsiteY31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48146 w 1573856"/>
                <a:gd name="connsiteY24" fmla="*/ 958590 h 1084363"/>
                <a:gd name="connsiteX25" fmla="*/ 261743 w 1573856"/>
                <a:gd name="connsiteY25" fmla="*/ 989184 h 1084363"/>
                <a:gd name="connsiteX26" fmla="*/ 278739 w 1573856"/>
                <a:gd name="connsiteY26" fmla="*/ 1023176 h 1084363"/>
                <a:gd name="connsiteX27" fmla="*/ 285538 w 1573856"/>
                <a:gd name="connsiteY27" fmla="*/ 1033374 h 1084363"/>
                <a:gd name="connsiteX28" fmla="*/ 295735 w 1573856"/>
                <a:gd name="connsiteY28" fmla="*/ 1040172 h 1084363"/>
                <a:gd name="connsiteX29" fmla="*/ 309332 w 1573856"/>
                <a:gd name="connsiteY29" fmla="*/ 1060568 h 1084363"/>
                <a:gd name="connsiteX30" fmla="*/ 309332 w 1573856"/>
                <a:gd name="connsiteY30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61743 w 1573856"/>
                <a:gd name="connsiteY24" fmla="*/ 989184 h 1084363"/>
                <a:gd name="connsiteX25" fmla="*/ 278739 w 1573856"/>
                <a:gd name="connsiteY25" fmla="*/ 1023176 h 1084363"/>
                <a:gd name="connsiteX26" fmla="*/ 285538 w 1573856"/>
                <a:gd name="connsiteY26" fmla="*/ 1033374 h 1084363"/>
                <a:gd name="connsiteX27" fmla="*/ 295735 w 1573856"/>
                <a:gd name="connsiteY27" fmla="*/ 1040172 h 1084363"/>
                <a:gd name="connsiteX28" fmla="*/ 309332 w 1573856"/>
                <a:gd name="connsiteY28" fmla="*/ 1060568 h 1084363"/>
                <a:gd name="connsiteX29" fmla="*/ 309332 w 1573856"/>
                <a:gd name="connsiteY29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78739 w 1573856"/>
                <a:gd name="connsiteY24" fmla="*/ 1023176 h 1084363"/>
                <a:gd name="connsiteX25" fmla="*/ 285538 w 1573856"/>
                <a:gd name="connsiteY25" fmla="*/ 1033374 h 1084363"/>
                <a:gd name="connsiteX26" fmla="*/ 295735 w 1573856"/>
                <a:gd name="connsiteY26" fmla="*/ 1040172 h 1084363"/>
                <a:gd name="connsiteX27" fmla="*/ 309332 w 1573856"/>
                <a:gd name="connsiteY27" fmla="*/ 1060568 h 1084363"/>
                <a:gd name="connsiteX28" fmla="*/ 309332 w 1573856"/>
                <a:gd name="connsiteY28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139370 w 1573856"/>
                <a:gd name="connsiteY23" fmla="*/ 734239 h 1084363"/>
                <a:gd name="connsiteX24" fmla="*/ 278739 w 1573856"/>
                <a:gd name="connsiteY24" fmla="*/ 1023176 h 1084363"/>
                <a:gd name="connsiteX25" fmla="*/ 295735 w 1573856"/>
                <a:gd name="connsiteY25" fmla="*/ 1040172 h 1084363"/>
                <a:gd name="connsiteX26" fmla="*/ 309332 w 1573856"/>
                <a:gd name="connsiteY26" fmla="*/ 1060568 h 1084363"/>
                <a:gd name="connsiteX27" fmla="*/ 309332 w 1573856"/>
                <a:gd name="connsiteY27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18974 w 1573856"/>
                <a:gd name="connsiteY21" fmla="*/ 700247 h 1084363"/>
                <a:gd name="connsiteX22" fmla="*/ 135970 w 1573856"/>
                <a:gd name="connsiteY22" fmla="*/ 724042 h 1084363"/>
                <a:gd name="connsiteX23" fmla="*/ 278739 w 1573856"/>
                <a:gd name="connsiteY23" fmla="*/ 1023176 h 1084363"/>
                <a:gd name="connsiteX24" fmla="*/ 295735 w 1573856"/>
                <a:gd name="connsiteY24" fmla="*/ 1040172 h 1084363"/>
                <a:gd name="connsiteX25" fmla="*/ 309332 w 1573856"/>
                <a:gd name="connsiteY25" fmla="*/ 1060568 h 1084363"/>
                <a:gd name="connsiteX26" fmla="*/ 309332 w 1573856"/>
                <a:gd name="connsiteY26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15575 w 1573856"/>
                <a:gd name="connsiteY20" fmla="*/ 690049 h 1084363"/>
                <a:gd name="connsiteX21" fmla="*/ 135970 w 1573856"/>
                <a:gd name="connsiteY21" fmla="*/ 724042 h 1084363"/>
                <a:gd name="connsiteX22" fmla="*/ 278739 w 1573856"/>
                <a:gd name="connsiteY22" fmla="*/ 1023176 h 1084363"/>
                <a:gd name="connsiteX23" fmla="*/ 295735 w 1573856"/>
                <a:gd name="connsiteY23" fmla="*/ 1040172 h 1084363"/>
                <a:gd name="connsiteX24" fmla="*/ 309332 w 1573856"/>
                <a:gd name="connsiteY24" fmla="*/ 1060568 h 1084363"/>
                <a:gd name="connsiteX25" fmla="*/ 309332 w 1573856"/>
                <a:gd name="connsiteY25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95179 w 1573856"/>
                <a:gd name="connsiteY18" fmla="*/ 656056 h 1084363"/>
                <a:gd name="connsiteX19" fmla="*/ 105377 w 1573856"/>
                <a:gd name="connsiteY19" fmla="*/ 679851 h 1084363"/>
                <a:gd name="connsiteX20" fmla="*/ 135970 w 1573856"/>
                <a:gd name="connsiteY20" fmla="*/ 724042 h 1084363"/>
                <a:gd name="connsiteX21" fmla="*/ 278739 w 1573856"/>
                <a:gd name="connsiteY21" fmla="*/ 1023176 h 1084363"/>
                <a:gd name="connsiteX22" fmla="*/ 295735 w 1573856"/>
                <a:gd name="connsiteY22" fmla="*/ 1040172 h 1084363"/>
                <a:gd name="connsiteX23" fmla="*/ 309332 w 1573856"/>
                <a:gd name="connsiteY23" fmla="*/ 1060568 h 1084363"/>
                <a:gd name="connsiteX24" fmla="*/ 309332 w 1573856"/>
                <a:gd name="connsiteY24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105377 w 1573856"/>
                <a:gd name="connsiteY18" fmla="*/ 679851 h 1084363"/>
                <a:gd name="connsiteX19" fmla="*/ 135970 w 1573856"/>
                <a:gd name="connsiteY19" fmla="*/ 724042 h 1084363"/>
                <a:gd name="connsiteX20" fmla="*/ 278739 w 1573856"/>
                <a:gd name="connsiteY20" fmla="*/ 1023176 h 1084363"/>
                <a:gd name="connsiteX21" fmla="*/ 295735 w 1573856"/>
                <a:gd name="connsiteY21" fmla="*/ 1040172 h 1084363"/>
                <a:gd name="connsiteX22" fmla="*/ 309332 w 1573856"/>
                <a:gd name="connsiteY22" fmla="*/ 1060568 h 1084363"/>
                <a:gd name="connsiteX23" fmla="*/ 309332 w 1573856"/>
                <a:gd name="connsiteY23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105377 w 1573856"/>
                <a:gd name="connsiteY18" fmla="*/ 679851 h 1084363"/>
                <a:gd name="connsiteX19" fmla="*/ 278739 w 1573856"/>
                <a:gd name="connsiteY19" fmla="*/ 1023176 h 1084363"/>
                <a:gd name="connsiteX20" fmla="*/ 295735 w 1573856"/>
                <a:gd name="connsiteY20" fmla="*/ 1040172 h 1084363"/>
                <a:gd name="connsiteX21" fmla="*/ 309332 w 1573856"/>
                <a:gd name="connsiteY21" fmla="*/ 1060568 h 1084363"/>
                <a:gd name="connsiteX22" fmla="*/ 309332 w 1573856"/>
                <a:gd name="connsiteY22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81582 w 1573856"/>
                <a:gd name="connsiteY17" fmla="*/ 635661 h 1084363"/>
                <a:gd name="connsiteX18" fmla="*/ 278739 w 1573856"/>
                <a:gd name="connsiteY18" fmla="*/ 1023176 h 1084363"/>
                <a:gd name="connsiteX19" fmla="*/ 295735 w 1573856"/>
                <a:gd name="connsiteY19" fmla="*/ 1040172 h 1084363"/>
                <a:gd name="connsiteX20" fmla="*/ 309332 w 1573856"/>
                <a:gd name="connsiteY20" fmla="*/ 1060568 h 1084363"/>
                <a:gd name="connsiteX21" fmla="*/ 309332 w 1573856"/>
                <a:gd name="connsiteY21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54388 w 1573856"/>
                <a:gd name="connsiteY16" fmla="*/ 594870 h 1084363"/>
                <a:gd name="connsiteX17" fmla="*/ 278739 w 1573856"/>
                <a:gd name="connsiteY17" fmla="*/ 1023176 h 1084363"/>
                <a:gd name="connsiteX18" fmla="*/ 295735 w 1573856"/>
                <a:gd name="connsiteY18" fmla="*/ 1040172 h 1084363"/>
                <a:gd name="connsiteX19" fmla="*/ 309332 w 1573856"/>
                <a:gd name="connsiteY19" fmla="*/ 1060568 h 1084363"/>
                <a:gd name="connsiteX20" fmla="*/ 309332 w 1573856"/>
                <a:gd name="connsiteY20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33993 w 1573856"/>
                <a:gd name="connsiteY15" fmla="*/ 581273 h 1084363"/>
                <a:gd name="connsiteX16" fmla="*/ 278739 w 1573856"/>
                <a:gd name="connsiteY16" fmla="*/ 1023176 h 1084363"/>
                <a:gd name="connsiteX17" fmla="*/ 295735 w 1573856"/>
                <a:gd name="connsiteY17" fmla="*/ 1040172 h 1084363"/>
                <a:gd name="connsiteX18" fmla="*/ 309332 w 1573856"/>
                <a:gd name="connsiteY18" fmla="*/ 1060568 h 1084363"/>
                <a:gd name="connsiteX19" fmla="*/ 309332 w 1573856"/>
                <a:gd name="connsiteY19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16996 w 1573856"/>
                <a:gd name="connsiteY13" fmla="*/ 564277 h 1084363"/>
                <a:gd name="connsiteX14" fmla="*/ 27194 w 1573856"/>
                <a:gd name="connsiteY14" fmla="*/ 571075 h 1084363"/>
                <a:gd name="connsiteX15" fmla="*/ 278739 w 1573856"/>
                <a:gd name="connsiteY15" fmla="*/ 1023176 h 1084363"/>
                <a:gd name="connsiteX16" fmla="*/ 295735 w 1573856"/>
                <a:gd name="connsiteY16" fmla="*/ 1040172 h 1084363"/>
                <a:gd name="connsiteX17" fmla="*/ 309332 w 1573856"/>
                <a:gd name="connsiteY17" fmla="*/ 1060568 h 1084363"/>
                <a:gd name="connsiteX18" fmla="*/ 309332 w 1573856"/>
                <a:gd name="connsiteY18" fmla="*/ 1074165 h 1084363"/>
                <a:gd name="connsiteX0" fmla="*/ 316770 w 1581294"/>
                <a:gd name="connsiteY0" fmla="*/ 1074165 h 1084363"/>
                <a:gd name="connsiteX1" fmla="*/ 316770 w 1581294"/>
                <a:gd name="connsiteY1" fmla="*/ 1074165 h 1084363"/>
                <a:gd name="connsiteX2" fmla="*/ 813062 w 1581294"/>
                <a:gd name="connsiteY2" fmla="*/ 1084363 h 1084363"/>
                <a:gd name="connsiteX3" fmla="*/ 1214174 w 1581294"/>
                <a:gd name="connsiteY3" fmla="*/ 1080964 h 1084363"/>
                <a:gd name="connsiteX4" fmla="*/ 1299156 w 1581294"/>
                <a:gd name="connsiteY4" fmla="*/ 1077564 h 1084363"/>
                <a:gd name="connsiteX5" fmla="*/ 1394335 w 1581294"/>
                <a:gd name="connsiteY5" fmla="*/ 1074165 h 1084363"/>
                <a:gd name="connsiteX6" fmla="*/ 1492913 w 1581294"/>
                <a:gd name="connsiteY6" fmla="*/ 1077564 h 1084363"/>
                <a:gd name="connsiteX7" fmla="*/ 1537103 w 1581294"/>
                <a:gd name="connsiteY7" fmla="*/ 1080964 h 1084363"/>
                <a:gd name="connsiteX8" fmla="*/ 1581294 w 1581294"/>
                <a:gd name="connsiteY8" fmla="*/ 1077564 h 1084363"/>
                <a:gd name="connsiteX9" fmla="*/ 1567697 w 1581294"/>
                <a:gd name="connsiteY9" fmla="*/ 1070766 h 1084363"/>
                <a:gd name="connsiteX10" fmla="*/ 945633 w 1581294"/>
                <a:gd name="connsiteY10" fmla="*/ 0 h 1084363"/>
                <a:gd name="connsiteX11" fmla="*/ 313371 w 1581294"/>
                <a:gd name="connsiteY11" fmla="*/ 3399 h 1084363"/>
                <a:gd name="connsiteX12" fmla="*/ 7438 w 1581294"/>
                <a:gd name="connsiteY12" fmla="*/ 540482 h 1084363"/>
                <a:gd name="connsiteX13" fmla="*/ 24434 w 1581294"/>
                <a:gd name="connsiteY13" fmla="*/ 564277 h 1084363"/>
                <a:gd name="connsiteX14" fmla="*/ 286177 w 1581294"/>
                <a:gd name="connsiteY14" fmla="*/ 1023176 h 1084363"/>
                <a:gd name="connsiteX15" fmla="*/ 303173 w 1581294"/>
                <a:gd name="connsiteY15" fmla="*/ 1040172 h 1084363"/>
                <a:gd name="connsiteX16" fmla="*/ 316770 w 1581294"/>
                <a:gd name="connsiteY16" fmla="*/ 1060568 h 1084363"/>
                <a:gd name="connsiteX17" fmla="*/ 316770 w 1581294"/>
                <a:gd name="connsiteY17" fmla="*/ 1074165 h 1084363"/>
                <a:gd name="connsiteX0" fmla="*/ 309397 w 1573921"/>
                <a:gd name="connsiteY0" fmla="*/ 1074165 h 1084363"/>
                <a:gd name="connsiteX1" fmla="*/ 309397 w 1573921"/>
                <a:gd name="connsiteY1" fmla="*/ 1074165 h 1084363"/>
                <a:gd name="connsiteX2" fmla="*/ 805689 w 1573921"/>
                <a:gd name="connsiteY2" fmla="*/ 1084363 h 1084363"/>
                <a:gd name="connsiteX3" fmla="*/ 1206801 w 1573921"/>
                <a:gd name="connsiteY3" fmla="*/ 1080964 h 1084363"/>
                <a:gd name="connsiteX4" fmla="*/ 1291783 w 1573921"/>
                <a:gd name="connsiteY4" fmla="*/ 1077564 h 1084363"/>
                <a:gd name="connsiteX5" fmla="*/ 1386962 w 1573921"/>
                <a:gd name="connsiteY5" fmla="*/ 1074165 h 1084363"/>
                <a:gd name="connsiteX6" fmla="*/ 1485540 w 1573921"/>
                <a:gd name="connsiteY6" fmla="*/ 1077564 h 1084363"/>
                <a:gd name="connsiteX7" fmla="*/ 1529730 w 1573921"/>
                <a:gd name="connsiteY7" fmla="*/ 1080964 h 1084363"/>
                <a:gd name="connsiteX8" fmla="*/ 1573921 w 1573921"/>
                <a:gd name="connsiteY8" fmla="*/ 1077564 h 1084363"/>
                <a:gd name="connsiteX9" fmla="*/ 1560324 w 1573921"/>
                <a:gd name="connsiteY9" fmla="*/ 1070766 h 1084363"/>
                <a:gd name="connsiteX10" fmla="*/ 938260 w 1573921"/>
                <a:gd name="connsiteY10" fmla="*/ 0 h 1084363"/>
                <a:gd name="connsiteX11" fmla="*/ 305998 w 1573921"/>
                <a:gd name="connsiteY11" fmla="*/ 3399 h 1084363"/>
                <a:gd name="connsiteX12" fmla="*/ 65 w 1573921"/>
                <a:gd name="connsiteY12" fmla="*/ 540482 h 1084363"/>
                <a:gd name="connsiteX13" fmla="*/ 278804 w 1573921"/>
                <a:gd name="connsiteY13" fmla="*/ 1023176 h 1084363"/>
                <a:gd name="connsiteX14" fmla="*/ 295800 w 1573921"/>
                <a:gd name="connsiteY14" fmla="*/ 1040172 h 1084363"/>
                <a:gd name="connsiteX15" fmla="*/ 309397 w 1573921"/>
                <a:gd name="connsiteY15" fmla="*/ 1060568 h 1084363"/>
                <a:gd name="connsiteX16" fmla="*/ 309397 w 1573921"/>
                <a:gd name="connsiteY16" fmla="*/ 1074165 h 1084363"/>
                <a:gd name="connsiteX0" fmla="*/ 309341 w 1573865"/>
                <a:gd name="connsiteY0" fmla="*/ 1074165 h 1084363"/>
                <a:gd name="connsiteX1" fmla="*/ 309341 w 1573865"/>
                <a:gd name="connsiteY1" fmla="*/ 1074165 h 1084363"/>
                <a:gd name="connsiteX2" fmla="*/ 805633 w 1573865"/>
                <a:gd name="connsiteY2" fmla="*/ 1084363 h 1084363"/>
                <a:gd name="connsiteX3" fmla="*/ 1206745 w 1573865"/>
                <a:gd name="connsiteY3" fmla="*/ 1080964 h 1084363"/>
                <a:gd name="connsiteX4" fmla="*/ 1291727 w 1573865"/>
                <a:gd name="connsiteY4" fmla="*/ 1077564 h 1084363"/>
                <a:gd name="connsiteX5" fmla="*/ 1386906 w 1573865"/>
                <a:gd name="connsiteY5" fmla="*/ 1074165 h 1084363"/>
                <a:gd name="connsiteX6" fmla="*/ 1485484 w 1573865"/>
                <a:gd name="connsiteY6" fmla="*/ 1077564 h 1084363"/>
                <a:gd name="connsiteX7" fmla="*/ 1529674 w 1573865"/>
                <a:gd name="connsiteY7" fmla="*/ 1080964 h 1084363"/>
                <a:gd name="connsiteX8" fmla="*/ 1573865 w 1573865"/>
                <a:gd name="connsiteY8" fmla="*/ 1077564 h 1084363"/>
                <a:gd name="connsiteX9" fmla="*/ 1560268 w 1573865"/>
                <a:gd name="connsiteY9" fmla="*/ 1070766 h 1084363"/>
                <a:gd name="connsiteX10" fmla="*/ 938204 w 1573865"/>
                <a:gd name="connsiteY10" fmla="*/ 0 h 1084363"/>
                <a:gd name="connsiteX11" fmla="*/ 305942 w 1573865"/>
                <a:gd name="connsiteY11" fmla="*/ 3399 h 1084363"/>
                <a:gd name="connsiteX12" fmla="*/ 9 w 1573865"/>
                <a:gd name="connsiteY12" fmla="*/ 540482 h 1084363"/>
                <a:gd name="connsiteX13" fmla="*/ 295744 w 1573865"/>
                <a:gd name="connsiteY13" fmla="*/ 1040172 h 1084363"/>
                <a:gd name="connsiteX14" fmla="*/ 309341 w 1573865"/>
                <a:gd name="connsiteY14" fmla="*/ 1060568 h 1084363"/>
                <a:gd name="connsiteX15" fmla="*/ 309341 w 1573865"/>
                <a:gd name="connsiteY15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309332 w 1573856"/>
                <a:gd name="connsiteY13" fmla="*/ 1060568 h 1084363"/>
                <a:gd name="connsiteX14" fmla="*/ 309332 w 1573856"/>
                <a:gd name="connsiteY14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309332 w 1573856"/>
                <a:gd name="connsiteY13" fmla="*/ 1074165 h 1084363"/>
                <a:gd name="connsiteX0" fmla="*/ 309332 w 1573856"/>
                <a:gd name="connsiteY0" fmla="*/ 1074165 h 1084363"/>
                <a:gd name="connsiteX1" fmla="*/ 309332 w 1573856"/>
                <a:gd name="connsiteY1" fmla="*/ 1074165 h 1084363"/>
                <a:gd name="connsiteX2" fmla="*/ 805624 w 1573856"/>
                <a:gd name="connsiteY2" fmla="*/ 1084363 h 1084363"/>
                <a:gd name="connsiteX3" fmla="*/ 1206736 w 1573856"/>
                <a:gd name="connsiteY3" fmla="*/ 1080964 h 1084363"/>
                <a:gd name="connsiteX4" fmla="*/ 1291718 w 1573856"/>
                <a:gd name="connsiteY4" fmla="*/ 1077564 h 1084363"/>
                <a:gd name="connsiteX5" fmla="*/ 1386897 w 1573856"/>
                <a:gd name="connsiteY5" fmla="*/ 1074165 h 1084363"/>
                <a:gd name="connsiteX6" fmla="*/ 1485475 w 1573856"/>
                <a:gd name="connsiteY6" fmla="*/ 1077564 h 1084363"/>
                <a:gd name="connsiteX7" fmla="*/ 1529665 w 1573856"/>
                <a:gd name="connsiteY7" fmla="*/ 1080964 h 1084363"/>
                <a:gd name="connsiteX8" fmla="*/ 1573856 w 1573856"/>
                <a:gd name="connsiteY8" fmla="*/ 1077564 h 1084363"/>
                <a:gd name="connsiteX9" fmla="*/ 1560259 w 1573856"/>
                <a:gd name="connsiteY9" fmla="*/ 1070766 h 1084363"/>
                <a:gd name="connsiteX10" fmla="*/ 938195 w 1573856"/>
                <a:gd name="connsiteY10" fmla="*/ 0 h 1084363"/>
                <a:gd name="connsiteX11" fmla="*/ 305933 w 1573856"/>
                <a:gd name="connsiteY11" fmla="*/ 3399 h 1084363"/>
                <a:gd name="connsiteX12" fmla="*/ 0 w 1573856"/>
                <a:gd name="connsiteY12" fmla="*/ 540482 h 1084363"/>
                <a:gd name="connsiteX13" fmla="*/ 309332 w 1573856"/>
                <a:gd name="connsiteY13" fmla="*/ 1074165 h 1084363"/>
                <a:gd name="connsiteX0" fmla="*/ 309332 w 1573856"/>
                <a:gd name="connsiteY0" fmla="*/ 1074165 h 1080964"/>
                <a:gd name="connsiteX1" fmla="*/ 309332 w 1573856"/>
                <a:gd name="connsiteY1" fmla="*/ 1074165 h 1080964"/>
                <a:gd name="connsiteX2" fmla="*/ 1206736 w 1573856"/>
                <a:gd name="connsiteY2" fmla="*/ 1080964 h 1080964"/>
                <a:gd name="connsiteX3" fmla="*/ 1291718 w 1573856"/>
                <a:gd name="connsiteY3" fmla="*/ 1077564 h 1080964"/>
                <a:gd name="connsiteX4" fmla="*/ 1386897 w 1573856"/>
                <a:gd name="connsiteY4" fmla="*/ 1074165 h 1080964"/>
                <a:gd name="connsiteX5" fmla="*/ 1485475 w 1573856"/>
                <a:gd name="connsiteY5" fmla="*/ 1077564 h 1080964"/>
                <a:gd name="connsiteX6" fmla="*/ 1529665 w 1573856"/>
                <a:gd name="connsiteY6" fmla="*/ 1080964 h 1080964"/>
                <a:gd name="connsiteX7" fmla="*/ 1573856 w 1573856"/>
                <a:gd name="connsiteY7" fmla="*/ 1077564 h 1080964"/>
                <a:gd name="connsiteX8" fmla="*/ 1560259 w 1573856"/>
                <a:gd name="connsiteY8" fmla="*/ 1070766 h 1080964"/>
                <a:gd name="connsiteX9" fmla="*/ 938195 w 1573856"/>
                <a:gd name="connsiteY9" fmla="*/ 0 h 1080964"/>
                <a:gd name="connsiteX10" fmla="*/ 305933 w 1573856"/>
                <a:gd name="connsiteY10" fmla="*/ 3399 h 1080964"/>
                <a:gd name="connsiteX11" fmla="*/ 0 w 1573856"/>
                <a:gd name="connsiteY11" fmla="*/ 540482 h 1080964"/>
                <a:gd name="connsiteX12" fmla="*/ 309332 w 1573856"/>
                <a:gd name="connsiteY12" fmla="*/ 1074165 h 1080964"/>
                <a:gd name="connsiteX0" fmla="*/ 309332 w 1573856"/>
                <a:gd name="connsiteY0" fmla="*/ 1074165 h 1080964"/>
                <a:gd name="connsiteX1" fmla="*/ 309332 w 1573856"/>
                <a:gd name="connsiteY1" fmla="*/ 1074165 h 1080964"/>
                <a:gd name="connsiteX2" fmla="*/ 1291718 w 1573856"/>
                <a:gd name="connsiteY2" fmla="*/ 1077564 h 1080964"/>
                <a:gd name="connsiteX3" fmla="*/ 1386897 w 1573856"/>
                <a:gd name="connsiteY3" fmla="*/ 1074165 h 1080964"/>
                <a:gd name="connsiteX4" fmla="*/ 1485475 w 1573856"/>
                <a:gd name="connsiteY4" fmla="*/ 1077564 h 1080964"/>
                <a:gd name="connsiteX5" fmla="*/ 1529665 w 1573856"/>
                <a:gd name="connsiteY5" fmla="*/ 1080964 h 1080964"/>
                <a:gd name="connsiteX6" fmla="*/ 1573856 w 1573856"/>
                <a:gd name="connsiteY6" fmla="*/ 1077564 h 1080964"/>
                <a:gd name="connsiteX7" fmla="*/ 1560259 w 1573856"/>
                <a:gd name="connsiteY7" fmla="*/ 1070766 h 1080964"/>
                <a:gd name="connsiteX8" fmla="*/ 938195 w 1573856"/>
                <a:gd name="connsiteY8" fmla="*/ 0 h 1080964"/>
                <a:gd name="connsiteX9" fmla="*/ 305933 w 1573856"/>
                <a:gd name="connsiteY9" fmla="*/ 3399 h 1080964"/>
                <a:gd name="connsiteX10" fmla="*/ 0 w 1573856"/>
                <a:gd name="connsiteY10" fmla="*/ 540482 h 1080964"/>
                <a:gd name="connsiteX11" fmla="*/ 309332 w 1573856"/>
                <a:gd name="connsiteY11" fmla="*/ 1074165 h 1080964"/>
                <a:gd name="connsiteX0" fmla="*/ 309332 w 1573856"/>
                <a:gd name="connsiteY0" fmla="*/ 1074165 h 1080964"/>
                <a:gd name="connsiteX1" fmla="*/ 309332 w 1573856"/>
                <a:gd name="connsiteY1" fmla="*/ 1074165 h 1080964"/>
                <a:gd name="connsiteX2" fmla="*/ 1386897 w 1573856"/>
                <a:gd name="connsiteY2" fmla="*/ 1074165 h 1080964"/>
                <a:gd name="connsiteX3" fmla="*/ 1485475 w 1573856"/>
                <a:gd name="connsiteY3" fmla="*/ 1077564 h 1080964"/>
                <a:gd name="connsiteX4" fmla="*/ 1529665 w 1573856"/>
                <a:gd name="connsiteY4" fmla="*/ 1080964 h 1080964"/>
                <a:gd name="connsiteX5" fmla="*/ 1573856 w 1573856"/>
                <a:gd name="connsiteY5" fmla="*/ 1077564 h 1080964"/>
                <a:gd name="connsiteX6" fmla="*/ 1560259 w 1573856"/>
                <a:gd name="connsiteY6" fmla="*/ 1070766 h 1080964"/>
                <a:gd name="connsiteX7" fmla="*/ 938195 w 1573856"/>
                <a:gd name="connsiteY7" fmla="*/ 0 h 1080964"/>
                <a:gd name="connsiteX8" fmla="*/ 305933 w 1573856"/>
                <a:gd name="connsiteY8" fmla="*/ 3399 h 1080964"/>
                <a:gd name="connsiteX9" fmla="*/ 0 w 1573856"/>
                <a:gd name="connsiteY9" fmla="*/ 540482 h 1080964"/>
                <a:gd name="connsiteX10" fmla="*/ 309332 w 1573856"/>
                <a:gd name="connsiteY10" fmla="*/ 1074165 h 1080964"/>
                <a:gd name="connsiteX0" fmla="*/ 309332 w 1573856"/>
                <a:gd name="connsiteY0" fmla="*/ 1074165 h 1080964"/>
                <a:gd name="connsiteX1" fmla="*/ 309332 w 1573856"/>
                <a:gd name="connsiteY1" fmla="*/ 1074165 h 1080964"/>
                <a:gd name="connsiteX2" fmla="*/ 1485475 w 1573856"/>
                <a:gd name="connsiteY2" fmla="*/ 1077564 h 1080964"/>
                <a:gd name="connsiteX3" fmla="*/ 1529665 w 1573856"/>
                <a:gd name="connsiteY3" fmla="*/ 1080964 h 1080964"/>
                <a:gd name="connsiteX4" fmla="*/ 1573856 w 1573856"/>
                <a:gd name="connsiteY4" fmla="*/ 1077564 h 1080964"/>
                <a:gd name="connsiteX5" fmla="*/ 1560259 w 1573856"/>
                <a:gd name="connsiteY5" fmla="*/ 1070766 h 1080964"/>
                <a:gd name="connsiteX6" fmla="*/ 938195 w 1573856"/>
                <a:gd name="connsiteY6" fmla="*/ 0 h 1080964"/>
                <a:gd name="connsiteX7" fmla="*/ 305933 w 1573856"/>
                <a:gd name="connsiteY7" fmla="*/ 3399 h 1080964"/>
                <a:gd name="connsiteX8" fmla="*/ 0 w 1573856"/>
                <a:gd name="connsiteY8" fmla="*/ 540482 h 1080964"/>
                <a:gd name="connsiteX9" fmla="*/ 309332 w 1573856"/>
                <a:gd name="connsiteY9" fmla="*/ 1074165 h 1080964"/>
                <a:gd name="connsiteX0" fmla="*/ 309332 w 1573856"/>
                <a:gd name="connsiteY0" fmla="*/ 1074165 h 1080964"/>
                <a:gd name="connsiteX1" fmla="*/ 309332 w 1573856"/>
                <a:gd name="connsiteY1" fmla="*/ 1074165 h 1080964"/>
                <a:gd name="connsiteX2" fmla="*/ 1529665 w 1573856"/>
                <a:gd name="connsiteY2" fmla="*/ 1080964 h 1080964"/>
                <a:gd name="connsiteX3" fmla="*/ 1573856 w 1573856"/>
                <a:gd name="connsiteY3" fmla="*/ 1077564 h 1080964"/>
                <a:gd name="connsiteX4" fmla="*/ 1560259 w 1573856"/>
                <a:gd name="connsiteY4" fmla="*/ 1070766 h 1080964"/>
                <a:gd name="connsiteX5" fmla="*/ 938195 w 1573856"/>
                <a:gd name="connsiteY5" fmla="*/ 0 h 1080964"/>
                <a:gd name="connsiteX6" fmla="*/ 305933 w 1573856"/>
                <a:gd name="connsiteY6" fmla="*/ 3399 h 1080964"/>
                <a:gd name="connsiteX7" fmla="*/ 0 w 1573856"/>
                <a:gd name="connsiteY7" fmla="*/ 540482 h 1080964"/>
                <a:gd name="connsiteX8" fmla="*/ 309332 w 1573856"/>
                <a:gd name="connsiteY8" fmla="*/ 1074165 h 1080964"/>
                <a:gd name="connsiteX0" fmla="*/ 309332 w 1573856"/>
                <a:gd name="connsiteY0" fmla="*/ 1074165 h 1077564"/>
                <a:gd name="connsiteX1" fmla="*/ 309332 w 1573856"/>
                <a:gd name="connsiteY1" fmla="*/ 1074165 h 1077564"/>
                <a:gd name="connsiteX2" fmla="*/ 1573856 w 1573856"/>
                <a:gd name="connsiteY2" fmla="*/ 1077564 h 1077564"/>
                <a:gd name="connsiteX3" fmla="*/ 1560259 w 1573856"/>
                <a:gd name="connsiteY3" fmla="*/ 1070766 h 1077564"/>
                <a:gd name="connsiteX4" fmla="*/ 938195 w 1573856"/>
                <a:gd name="connsiteY4" fmla="*/ 0 h 1077564"/>
                <a:gd name="connsiteX5" fmla="*/ 305933 w 1573856"/>
                <a:gd name="connsiteY5" fmla="*/ 3399 h 1077564"/>
                <a:gd name="connsiteX6" fmla="*/ 0 w 1573856"/>
                <a:gd name="connsiteY6" fmla="*/ 540482 h 1077564"/>
                <a:gd name="connsiteX7" fmla="*/ 309332 w 1573856"/>
                <a:gd name="connsiteY7" fmla="*/ 1074165 h 1077564"/>
                <a:gd name="connsiteX0" fmla="*/ 309332 w 1573856"/>
                <a:gd name="connsiteY0" fmla="*/ 1074165 h 1077564"/>
                <a:gd name="connsiteX1" fmla="*/ 309332 w 1573856"/>
                <a:gd name="connsiteY1" fmla="*/ 1074165 h 1077564"/>
                <a:gd name="connsiteX2" fmla="*/ 1573856 w 1573856"/>
                <a:gd name="connsiteY2" fmla="*/ 1077564 h 1077564"/>
                <a:gd name="connsiteX3" fmla="*/ 938195 w 1573856"/>
                <a:gd name="connsiteY3" fmla="*/ 0 h 1077564"/>
                <a:gd name="connsiteX4" fmla="*/ 305933 w 1573856"/>
                <a:gd name="connsiteY4" fmla="*/ 3399 h 1077564"/>
                <a:gd name="connsiteX5" fmla="*/ 0 w 1573856"/>
                <a:gd name="connsiteY5" fmla="*/ 540482 h 1077564"/>
                <a:gd name="connsiteX6" fmla="*/ 309332 w 1573856"/>
                <a:gd name="connsiteY6" fmla="*/ 1074165 h 1077564"/>
                <a:gd name="connsiteX0" fmla="*/ 309332 w 1573856"/>
                <a:gd name="connsiteY0" fmla="*/ 1077564 h 1080963"/>
                <a:gd name="connsiteX1" fmla="*/ 309332 w 1573856"/>
                <a:gd name="connsiteY1" fmla="*/ 1077564 h 1080963"/>
                <a:gd name="connsiteX2" fmla="*/ 1573856 w 1573856"/>
                <a:gd name="connsiteY2" fmla="*/ 1080963 h 1080963"/>
                <a:gd name="connsiteX3" fmla="*/ 948393 w 1573856"/>
                <a:gd name="connsiteY3" fmla="*/ 0 h 1080963"/>
                <a:gd name="connsiteX4" fmla="*/ 305933 w 1573856"/>
                <a:gd name="connsiteY4" fmla="*/ 6798 h 1080963"/>
                <a:gd name="connsiteX5" fmla="*/ 0 w 1573856"/>
                <a:gd name="connsiteY5" fmla="*/ 543881 h 1080963"/>
                <a:gd name="connsiteX6" fmla="*/ 309332 w 1573856"/>
                <a:gd name="connsiteY6" fmla="*/ 1077564 h 1080963"/>
                <a:gd name="connsiteX0" fmla="*/ 309332 w 1588058"/>
                <a:gd name="connsiteY0" fmla="*/ 1178701 h 1182100"/>
                <a:gd name="connsiteX1" fmla="*/ 309332 w 1588058"/>
                <a:gd name="connsiteY1" fmla="*/ 1178701 h 1182100"/>
                <a:gd name="connsiteX2" fmla="*/ 1573856 w 1588058"/>
                <a:gd name="connsiteY2" fmla="*/ 1182100 h 1182100"/>
                <a:gd name="connsiteX3" fmla="*/ 948393 w 1588058"/>
                <a:gd name="connsiteY3" fmla="*/ 101137 h 1182100"/>
                <a:gd name="connsiteX4" fmla="*/ 305933 w 1588058"/>
                <a:gd name="connsiteY4" fmla="*/ 107935 h 1182100"/>
                <a:gd name="connsiteX5" fmla="*/ 0 w 1588058"/>
                <a:gd name="connsiteY5" fmla="*/ 645018 h 1182100"/>
                <a:gd name="connsiteX6" fmla="*/ 309332 w 1588058"/>
                <a:gd name="connsiteY6" fmla="*/ 1178701 h 1182100"/>
                <a:gd name="connsiteX0" fmla="*/ 309332 w 1573856"/>
                <a:gd name="connsiteY0" fmla="*/ 1178701 h 1182100"/>
                <a:gd name="connsiteX1" fmla="*/ 309332 w 1573856"/>
                <a:gd name="connsiteY1" fmla="*/ 1178701 h 1182100"/>
                <a:gd name="connsiteX2" fmla="*/ 1573856 w 1573856"/>
                <a:gd name="connsiteY2" fmla="*/ 1182100 h 1182100"/>
                <a:gd name="connsiteX3" fmla="*/ 948393 w 1573856"/>
                <a:gd name="connsiteY3" fmla="*/ 101137 h 1182100"/>
                <a:gd name="connsiteX4" fmla="*/ 305933 w 1573856"/>
                <a:gd name="connsiteY4" fmla="*/ 107935 h 1182100"/>
                <a:gd name="connsiteX5" fmla="*/ 0 w 1573856"/>
                <a:gd name="connsiteY5" fmla="*/ 645018 h 1182100"/>
                <a:gd name="connsiteX6" fmla="*/ 309332 w 1573856"/>
                <a:gd name="connsiteY6" fmla="*/ 1178701 h 1182100"/>
                <a:gd name="connsiteX0" fmla="*/ 309332 w 1573856"/>
                <a:gd name="connsiteY0" fmla="*/ 1077564 h 1080963"/>
                <a:gd name="connsiteX1" fmla="*/ 309332 w 1573856"/>
                <a:gd name="connsiteY1" fmla="*/ 1077564 h 1080963"/>
                <a:gd name="connsiteX2" fmla="*/ 1573856 w 1573856"/>
                <a:gd name="connsiteY2" fmla="*/ 1080963 h 1080963"/>
                <a:gd name="connsiteX3" fmla="*/ 948393 w 1573856"/>
                <a:gd name="connsiteY3" fmla="*/ 0 h 1080963"/>
                <a:gd name="connsiteX4" fmla="*/ 305933 w 1573856"/>
                <a:gd name="connsiteY4" fmla="*/ 6798 h 1080963"/>
                <a:gd name="connsiteX5" fmla="*/ 0 w 1573856"/>
                <a:gd name="connsiteY5" fmla="*/ 543881 h 1080963"/>
                <a:gd name="connsiteX6" fmla="*/ 309332 w 1573856"/>
                <a:gd name="connsiteY6" fmla="*/ 1077564 h 1080963"/>
                <a:gd name="connsiteX0" fmla="*/ 319530 w 1573856"/>
                <a:gd name="connsiteY0" fmla="*/ 1074165 h 1080963"/>
                <a:gd name="connsiteX1" fmla="*/ 309332 w 1573856"/>
                <a:gd name="connsiteY1" fmla="*/ 1077564 h 1080963"/>
                <a:gd name="connsiteX2" fmla="*/ 1573856 w 1573856"/>
                <a:gd name="connsiteY2" fmla="*/ 1080963 h 1080963"/>
                <a:gd name="connsiteX3" fmla="*/ 948393 w 1573856"/>
                <a:gd name="connsiteY3" fmla="*/ 0 h 1080963"/>
                <a:gd name="connsiteX4" fmla="*/ 305933 w 1573856"/>
                <a:gd name="connsiteY4" fmla="*/ 6798 h 1080963"/>
                <a:gd name="connsiteX5" fmla="*/ 0 w 1573856"/>
                <a:gd name="connsiteY5" fmla="*/ 543881 h 1080963"/>
                <a:gd name="connsiteX6" fmla="*/ 319530 w 1573856"/>
                <a:gd name="connsiteY6" fmla="*/ 1074165 h 1080963"/>
                <a:gd name="connsiteX0" fmla="*/ 319530 w 1573856"/>
                <a:gd name="connsiteY0" fmla="*/ 1074165 h 1181760"/>
                <a:gd name="connsiteX1" fmla="*/ 1573856 w 1573856"/>
                <a:gd name="connsiteY1" fmla="*/ 1080963 h 1181760"/>
                <a:gd name="connsiteX2" fmla="*/ 948393 w 1573856"/>
                <a:gd name="connsiteY2" fmla="*/ 0 h 1181760"/>
                <a:gd name="connsiteX3" fmla="*/ 305933 w 1573856"/>
                <a:gd name="connsiteY3" fmla="*/ 6798 h 1181760"/>
                <a:gd name="connsiteX4" fmla="*/ 0 w 1573856"/>
                <a:gd name="connsiteY4" fmla="*/ 543881 h 1181760"/>
                <a:gd name="connsiteX5" fmla="*/ 319530 w 1573856"/>
                <a:gd name="connsiteY5" fmla="*/ 1074165 h 1181760"/>
                <a:gd name="connsiteX0" fmla="*/ 319530 w 1573856"/>
                <a:gd name="connsiteY0" fmla="*/ 1074165 h 1080963"/>
                <a:gd name="connsiteX1" fmla="*/ 1573856 w 1573856"/>
                <a:gd name="connsiteY1" fmla="*/ 1080963 h 1080963"/>
                <a:gd name="connsiteX2" fmla="*/ 948393 w 1573856"/>
                <a:gd name="connsiteY2" fmla="*/ 0 h 1080963"/>
                <a:gd name="connsiteX3" fmla="*/ 305933 w 1573856"/>
                <a:gd name="connsiteY3" fmla="*/ 6798 h 1080963"/>
                <a:gd name="connsiteX4" fmla="*/ 0 w 1573856"/>
                <a:gd name="connsiteY4" fmla="*/ 543881 h 1080963"/>
                <a:gd name="connsiteX5" fmla="*/ 319530 w 1573856"/>
                <a:gd name="connsiteY5" fmla="*/ 1074165 h 1080963"/>
                <a:gd name="connsiteX0" fmla="*/ 319530 w 1567057"/>
                <a:gd name="connsiteY0" fmla="*/ 1151991 h 1151991"/>
                <a:gd name="connsiteX1" fmla="*/ 1567057 w 1567057"/>
                <a:gd name="connsiteY1" fmla="*/ 1151991 h 1151991"/>
                <a:gd name="connsiteX2" fmla="*/ 948393 w 1567057"/>
                <a:gd name="connsiteY2" fmla="*/ 77826 h 1151991"/>
                <a:gd name="connsiteX3" fmla="*/ 305933 w 1567057"/>
                <a:gd name="connsiteY3" fmla="*/ 84624 h 1151991"/>
                <a:gd name="connsiteX4" fmla="*/ 0 w 1567057"/>
                <a:gd name="connsiteY4" fmla="*/ 621707 h 1151991"/>
                <a:gd name="connsiteX5" fmla="*/ 319530 w 1567057"/>
                <a:gd name="connsiteY5" fmla="*/ 1151991 h 1151991"/>
                <a:gd name="connsiteX0" fmla="*/ 319530 w 1567057"/>
                <a:gd name="connsiteY0" fmla="*/ 1151991 h 1151991"/>
                <a:gd name="connsiteX1" fmla="*/ 1567057 w 1567057"/>
                <a:gd name="connsiteY1" fmla="*/ 1151991 h 1151991"/>
                <a:gd name="connsiteX2" fmla="*/ 948393 w 1567057"/>
                <a:gd name="connsiteY2" fmla="*/ 77826 h 1151991"/>
                <a:gd name="connsiteX3" fmla="*/ 305933 w 1567057"/>
                <a:gd name="connsiteY3" fmla="*/ 84624 h 1151991"/>
                <a:gd name="connsiteX4" fmla="*/ 0 w 1567057"/>
                <a:gd name="connsiteY4" fmla="*/ 621707 h 1151991"/>
                <a:gd name="connsiteX5" fmla="*/ 319530 w 1567057"/>
                <a:gd name="connsiteY5" fmla="*/ 1151991 h 1151991"/>
                <a:gd name="connsiteX0" fmla="*/ 319530 w 1567057"/>
                <a:gd name="connsiteY0" fmla="*/ 1074165 h 1074165"/>
                <a:gd name="connsiteX1" fmla="*/ 1567057 w 1567057"/>
                <a:gd name="connsiteY1" fmla="*/ 1074165 h 1074165"/>
                <a:gd name="connsiteX2" fmla="*/ 948393 w 1567057"/>
                <a:gd name="connsiteY2" fmla="*/ 0 h 1074165"/>
                <a:gd name="connsiteX3" fmla="*/ 305933 w 1567057"/>
                <a:gd name="connsiteY3" fmla="*/ 6798 h 1074165"/>
                <a:gd name="connsiteX4" fmla="*/ 0 w 1567057"/>
                <a:gd name="connsiteY4" fmla="*/ 543881 h 1074165"/>
                <a:gd name="connsiteX5" fmla="*/ 319530 w 1567057"/>
                <a:gd name="connsiteY5" fmla="*/ 1074165 h 1074165"/>
                <a:gd name="connsiteX0" fmla="*/ 329856 w 1577383"/>
                <a:gd name="connsiteY0" fmla="*/ 1074165 h 1074165"/>
                <a:gd name="connsiteX1" fmla="*/ 1577383 w 1577383"/>
                <a:gd name="connsiteY1" fmla="*/ 1074165 h 1074165"/>
                <a:gd name="connsiteX2" fmla="*/ 958719 w 1577383"/>
                <a:gd name="connsiteY2" fmla="*/ 0 h 1074165"/>
                <a:gd name="connsiteX3" fmla="*/ 316259 w 1577383"/>
                <a:gd name="connsiteY3" fmla="*/ 6798 h 1074165"/>
                <a:gd name="connsiteX4" fmla="*/ 0 w 1577383"/>
                <a:gd name="connsiteY4" fmla="*/ 540482 h 1074165"/>
                <a:gd name="connsiteX5" fmla="*/ 329856 w 1577383"/>
                <a:gd name="connsiteY5" fmla="*/ 1074165 h 1074165"/>
                <a:gd name="connsiteX0" fmla="*/ 329856 w 1577383"/>
                <a:gd name="connsiteY0" fmla="*/ 1074165 h 1074165"/>
                <a:gd name="connsiteX1" fmla="*/ 1577383 w 1577383"/>
                <a:gd name="connsiteY1" fmla="*/ 1074165 h 1074165"/>
                <a:gd name="connsiteX2" fmla="*/ 944951 w 1577383"/>
                <a:gd name="connsiteY2" fmla="*/ 0 h 1074165"/>
                <a:gd name="connsiteX3" fmla="*/ 316259 w 1577383"/>
                <a:gd name="connsiteY3" fmla="*/ 6798 h 1074165"/>
                <a:gd name="connsiteX4" fmla="*/ 0 w 1577383"/>
                <a:gd name="connsiteY4" fmla="*/ 540482 h 1074165"/>
                <a:gd name="connsiteX5" fmla="*/ 329856 w 1577383"/>
                <a:gd name="connsiteY5" fmla="*/ 1074165 h 107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7383" h="1074165">
                  <a:moveTo>
                    <a:pt x="329856" y="1074165"/>
                  </a:moveTo>
                  <a:lnTo>
                    <a:pt x="1577383" y="1074165"/>
                  </a:lnTo>
                  <a:lnTo>
                    <a:pt x="944951" y="0"/>
                  </a:lnTo>
                  <a:lnTo>
                    <a:pt x="316259" y="6798"/>
                  </a:lnTo>
                  <a:lnTo>
                    <a:pt x="0" y="540482"/>
                  </a:lnTo>
                  <a:lnTo>
                    <a:pt x="329856" y="1074165"/>
                  </a:lnTo>
                  <a:close/>
                </a:path>
              </a:pathLst>
            </a:custGeom>
            <a:solidFill>
              <a:srgbClr val="00B050">
                <a:alpha val="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3"/>
          <p:cNvSpPr txBox="1">
            <a:spLocks/>
          </p:cNvSpPr>
          <p:nvPr/>
        </p:nvSpPr>
        <p:spPr>
          <a:xfrm>
            <a:off x="179512" y="701824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fr-BE" sz="2000" b="1" noProof="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1. 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Identification of </a:t>
            </a:r>
            <a:r>
              <a:rPr lang="fr-BE" sz="20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epochs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offsets: </a:t>
            </a:r>
            <a:r>
              <a:rPr lang="fr-BE" sz="2000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detection</a:t>
            </a:r>
            <a:r>
              <a:rPr lang="fr-BE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scores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" name="AutoShape 2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155575" y="-21939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307975" y="-20415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iag-gnssclimate.oma.be/Results/sub-WG%20Homogenization/Global/GGTernAnalysis/62d/EASY_GlobalScoreRatios_AllPositives_GGternPlot.png"/>
          <p:cNvSpPr>
            <a:spLocks noChangeAspect="1" noChangeArrowheads="1"/>
          </p:cNvSpPr>
          <p:nvPr/>
        </p:nvSpPr>
        <p:spPr bwMode="auto">
          <a:xfrm>
            <a:off x="155575" y="-4213225"/>
            <a:ext cx="11287125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84" y="1412775"/>
            <a:ext cx="5143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228184" y="1639833"/>
            <a:ext cx="1580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FULLY COMPLICATED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995160" y="3758184"/>
            <a:ext cx="1557782" cy="1074165"/>
          </a:xfrm>
          <a:custGeom>
            <a:avLst/>
            <a:gdLst>
              <a:gd name="connsiteX0" fmla="*/ 309332 w 1573856"/>
              <a:gd name="connsiteY0" fmla="*/ 1084363 h 1094561"/>
              <a:gd name="connsiteX1" fmla="*/ 309332 w 1573856"/>
              <a:gd name="connsiteY1" fmla="*/ 1084363 h 1094561"/>
              <a:gd name="connsiteX2" fmla="*/ 805624 w 1573856"/>
              <a:gd name="connsiteY2" fmla="*/ 1094561 h 1094561"/>
              <a:gd name="connsiteX3" fmla="*/ 1206736 w 1573856"/>
              <a:gd name="connsiteY3" fmla="*/ 1091162 h 1094561"/>
              <a:gd name="connsiteX4" fmla="*/ 1291718 w 1573856"/>
              <a:gd name="connsiteY4" fmla="*/ 1087762 h 1094561"/>
              <a:gd name="connsiteX5" fmla="*/ 1386897 w 1573856"/>
              <a:gd name="connsiteY5" fmla="*/ 1084363 h 1094561"/>
              <a:gd name="connsiteX6" fmla="*/ 1485475 w 1573856"/>
              <a:gd name="connsiteY6" fmla="*/ 1087762 h 1094561"/>
              <a:gd name="connsiteX7" fmla="*/ 1529665 w 1573856"/>
              <a:gd name="connsiteY7" fmla="*/ 1091162 h 1094561"/>
              <a:gd name="connsiteX8" fmla="*/ 1573856 w 1573856"/>
              <a:gd name="connsiteY8" fmla="*/ 1087762 h 1094561"/>
              <a:gd name="connsiteX9" fmla="*/ 1560259 w 1573856"/>
              <a:gd name="connsiteY9" fmla="*/ 1080964 h 1094561"/>
              <a:gd name="connsiteX10" fmla="*/ 938195 w 1573856"/>
              <a:gd name="connsiteY10" fmla="*/ 10198 h 1094561"/>
              <a:gd name="connsiteX11" fmla="*/ 744437 w 1573856"/>
              <a:gd name="connsiteY11" fmla="*/ 6799 h 1094561"/>
              <a:gd name="connsiteX12" fmla="*/ 734239 w 1573856"/>
              <a:gd name="connsiteY12" fmla="*/ 3399 h 1094561"/>
              <a:gd name="connsiteX13" fmla="*/ 696848 w 1573856"/>
              <a:gd name="connsiteY13" fmla="*/ 0 h 1094561"/>
              <a:gd name="connsiteX14" fmla="*/ 584672 w 1573856"/>
              <a:gd name="connsiteY14" fmla="*/ 3399 h 1094561"/>
              <a:gd name="connsiteX15" fmla="*/ 574474 w 1573856"/>
              <a:gd name="connsiteY15" fmla="*/ 6799 h 1094561"/>
              <a:gd name="connsiteX16" fmla="*/ 533683 w 1573856"/>
              <a:gd name="connsiteY16" fmla="*/ 13597 h 1094561"/>
              <a:gd name="connsiteX17" fmla="*/ 523486 w 1573856"/>
              <a:gd name="connsiteY17" fmla="*/ 16996 h 1094561"/>
              <a:gd name="connsiteX18" fmla="*/ 329728 w 1573856"/>
              <a:gd name="connsiteY18" fmla="*/ 16996 h 1094561"/>
              <a:gd name="connsiteX19" fmla="*/ 305933 w 1573856"/>
              <a:gd name="connsiteY19" fmla="*/ 13597 h 1094561"/>
              <a:gd name="connsiteX20" fmla="*/ 0 w 1573856"/>
              <a:gd name="connsiteY20" fmla="*/ 550680 h 1094561"/>
              <a:gd name="connsiteX21" fmla="*/ 16996 w 1573856"/>
              <a:gd name="connsiteY21" fmla="*/ 574475 h 1094561"/>
              <a:gd name="connsiteX22" fmla="*/ 27194 w 1573856"/>
              <a:gd name="connsiteY22" fmla="*/ 581273 h 1094561"/>
              <a:gd name="connsiteX23" fmla="*/ 33993 w 1573856"/>
              <a:gd name="connsiteY23" fmla="*/ 591471 h 1094561"/>
              <a:gd name="connsiteX24" fmla="*/ 54388 w 1573856"/>
              <a:gd name="connsiteY24" fmla="*/ 605068 h 1094561"/>
              <a:gd name="connsiteX25" fmla="*/ 81582 w 1573856"/>
              <a:gd name="connsiteY25" fmla="*/ 645859 h 1094561"/>
              <a:gd name="connsiteX26" fmla="*/ 95179 w 1573856"/>
              <a:gd name="connsiteY26" fmla="*/ 666254 h 1094561"/>
              <a:gd name="connsiteX27" fmla="*/ 105377 w 1573856"/>
              <a:gd name="connsiteY27" fmla="*/ 690049 h 1094561"/>
              <a:gd name="connsiteX28" fmla="*/ 115575 w 1573856"/>
              <a:gd name="connsiteY28" fmla="*/ 700247 h 1094561"/>
              <a:gd name="connsiteX29" fmla="*/ 118974 w 1573856"/>
              <a:gd name="connsiteY29" fmla="*/ 710445 h 1094561"/>
              <a:gd name="connsiteX30" fmla="*/ 135970 w 1573856"/>
              <a:gd name="connsiteY30" fmla="*/ 734240 h 1094561"/>
              <a:gd name="connsiteX31" fmla="*/ 139370 w 1573856"/>
              <a:gd name="connsiteY31" fmla="*/ 744437 h 1094561"/>
              <a:gd name="connsiteX32" fmla="*/ 152967 w 1573856"/>
              <a:gd name="connsiteY32" fmla="*/ 764833 h 1094561"/>
              <a:gd name="connsiteX33" fmla="*/ 156366 w 1573856"/>
              <a:gd name="connsiteY33" fmla="*/ 775031 h 1094561"/>
              <a:gd name="connsiteX34" fmla="*/ 169963 w 1573856"/>
              <a:gd name="connsiteY34" fmla="*/ 802225 h 1094561"/>
              <a:gd name="connsiteX35" fmla="*/ 183560 w 1573856"/>
              <a:gd name="connsiteY35" fmla="*/ 836217 h 1094561"/>
              <a:gd name="connsiteX36" fmla="*/ 193758 w 1573856"/>
              <a:gd name="connsiteY36" fmla="*/ 856613 h 1094561"/>
              <a:gd name="connsiteX37" fmla="*/ 207355 w 1573856"/>
              <a:gd name="connsiteY37" fmla="*/ 887206 h 1094561"/>
              <a:gd name="connsiteX38" fmla="*/ 210754 w 1573856"/>
              <a:gd name="connsiteY38" fmla="*/ 897404 h 1094561"/>
              <a:gd name="connsiteX39" fmla="*/ 224351 w 1573856"/>
              <a:gd name="connsiteY39" fmla="*/ 917799 h 1094561"/>
              <a:gd name="connsiteX40" fmla="*/ 231150 w 1573856"/>
              <a:gd name="connsiteY40" fmla="*/ 938195 h 1094561"/>
              <a:gd name="connsiteX41" fmla="*/ 237948 w 1573856"/>
              <a:gd name="connsiteY41" fmla="*/ 948393 h 1094561"/>
              <a:gd name="connsiteX42" fmla="*/ 248146 w 1573856"/>
              <a:gd name="connsiteY42" fmla="*/ 968788 h 1094561"/>
              <a:gd name="connsiteX43" fmla="*/ 261743 w 1573856"/>
              <a:gd name="connsiteY43" fmla="*/ 999382 h 1094561"/>
              <a:gd name="connsiteX44" fmla="*/ 278739 w 1573856"/>
              <a:gd name="connsiteY44" fmla="*/ 1033374 h 1094561"/>
              <a:gd name="connsiteX45" fmla="*/ 285538 w 1573856"/>
              <a:gd name="connsiteY45" fmla="*/ 1043572 h 1094561"/>
              <a:gd name="connsiteX46" fmla="*/ 295735 w 1573856"/>
              <a:gd name="connsiteY46" fmla="*/ 1050370 h 1094561"/>
              <a:gd name="connsiteX47" fmla="*/ 309332 w 1573856"/>
              <a:gd name="connsiteY47" fmla="*/ 1070766 h 1094561"/>
              <a:gd name="connsiteX48" fmla="*/ 309332 w 1573856"/>
              <a:gd name="connsiteY48" fmla="*/ 1084363 h 1094561"/>
              <a:gd name="connsiteX0" fmla="*/ 309332 w 1573856"/>
              <a:gd name="connsiteY0" fmla="*/ 1084363 h 1094561"/>
              <a:gd name="connsiteX1" fmla="*/ 309332 w 1573856"/>
              <a:gd name="connsiteY1" fmla="*/ 1084363 h 1094561"/>
              <a:gd name="connsiteX2" fmla="*/ 805624 w 1573856"/>
              <a:gd name="connsiteY2" fmla="*/ 1094561 h 1094561"/>
              <a:gd name="connsiteX3" fmla="*/ 1206736 w 1573856"/>
              <a:gd name="connsiteY3" fmla="*/ 1091162 h 1094561"/>
              <a:gd name="connsiteX4" fmla="*/ 1291718 w 1573856"/>
              <a:gd name="connsiteY4" fmla="*/ 1087762 h 1094561"/>
              <a:gd name="connsiteX5" fmla="*/ 1386897 w 1573856"/>
              <a:gd name="connsiteY5" fmla="*/ 1084363 h 1094561"/>
              <a:gd name="connsiteX6" fmla="*/ 1485475 w 1573856"/>
              <a:gd name="connsiteY6" fmla="*/ 1087762 h 1094561"/>
              <a:gd name="connsiteX7" fmla="*/ 1529665 w 1573856"/>
              <a:gd name="connsiteY7" fmla="*/ 1091162 h 1094561"/>
              <a:gd name="connsiteX8" fmla="*/ 1573856 w 1573856"/>
              <a:gd name="connsiteY8" fmla="*/ 1087762 h 1094561"/>
              <a:gd name="connsiteX9" fmla="*/ 1560259 w 1573856"/>
              <a:gd name="connsiteY9" fmla="*/ 1080964 h 1094561"/>
              <a:gd name="connsiteX10" fmla="*/ 938195 w 1573856"/>
              <a:gd name="connsiteY10" fmla="*/ 10198 h 1094561"/>
              <a:gd name="connsiteX11" fmla="*/ 744437 w 1573856"/>
              <a:gd name="connsiteY11" fmla="*/ 6799 h 1094561"/>
              <a:gd name="connsiteX12" fmla="*/ 734239 w 1573856"/>
              <a:gd name="connsiteY12" fmla="*/ 3399 h 1094561"/>
              <a:gd name="connsiteX13" fmla="*/ 696848 w 1573856"/>
              <a:gd name="connsiteY13" fmla="*/ 0 h 1094561"/>
              <a:gd name="connsiteX14" fmla="*/ 584672 w 1573856"/>
              <a:gd name="connsiteY14" fmla="*/ 3399 h 1094561"/>
              <a:gd name="connsiteX15" fmla="*/ 574474 w 1573856"/>
              <a:gd name="connsiteY15" fmla="*/ 6799 h 1094561"/>
              <a:gd name="connsiteX16" fmla="*/ 533683 w 1573856"/>
              <a:gd name="connsiteY16" fmla="*/ 13597 h 1094561"/>
              <a:gd name="connsiteX17" fmla="*/ 329728 w 1573856"/>
              <a:gd name="connsiteY17" fmla="*/ 16996 h 1094561"/>
              <a:gd name="connsiteX18" fmla="*/ 305933 w 1573856"/>
              <a:gd name="connsiteY18" fmla="*/ 13597 h 1094561"/>
              <a:gd name="connsiteX19" fmla="*/ 0 w 1573856"/>
              <a:gd name="connsiteY19" fmla="*/ 550680 h 1094561"/>
              <a:gd name="connsiteX20" fmla="*/ 16996 w 1573856"/>
              <a:gd name="connsiteY20" fmla="*/ 574475 h 1094561"/>
              <a:gd name="connsiteX21" fmla="*/ 27194 w 1573856"/>
              <a:gd name="connsiteY21" fmla="*/ 581273 h 1094561"/>
              <a:gd name="connsiteX22" fmla="*/ 33993 w 1573856"/>
              <a:gd name="connsiteY22" fmla="*/ 591471 h 1094561"/>
              <a:gd name="connsiteX23" fmla="*/ 54388 w 1573856"/>
              <a:gd name="connsiteY23" fmla="*/ 605068 h 1094561"/>
              <a:gd name="connsiteX24" fmla="*/ 81582 w 1573856"/>
              <a:gd name="connsiteY24" fmla="*/ 645859 h 1094561"/>
              <a:gd name="connsiteX25" fmla="*/ 95179 w 1573856"/>
              <a:gd name="connsiteY25" fmla="*/ 666254 h 1094561"/>
              <a:gd name="connsiteX26" fmla="*/ 105377 w 1573856"/>
              <a:gd name="connsiteY26" fmla="*/ 690049 h 1094561"/>
              <a:gd name="connsiteX27" fmla="*/ 115575 w 1573856"/>
              <a:gd name="connsiteY27" fmla="*/ 700247 h 1094561"/>
              <a:gd name="connsiteX28" fmla="*/ 118974 w 1573856"/>
              <a:gd name="connsiteY28" fmla="*/ 710445 h 1094561"/>
              <a:gd name="connsiteX29" fmla="*/ 135970 w 1573856"/>
              <a:gd name="connsiteY29" fmla="*/ 734240 h 1094561"/>
              <a:gd name="connsiteX30" fmla="*/ 139370 w 1573856"/>
              <a:gd name="connsiteY30" fmla="*/ 744437 h 1094561"/>
              <a:gd name="connsiteX31" fmla="*/ 152967 w 1573856"/>
              <a:gd name="connsiteY31" fmla="*/ 764833 h 1094561"/>
              <a:gd name="connsiteX32" fmla="*/ 156366 w 1573856"/>
              <a:gd name="connsiteY32" fmla="*/ 775031 h 1094561"/>
              <a:gd name="connsiteX33" fmla="*/ 169963 w 1573856"/>
              <a:gd name="connsiteY33" fmla="*/ 802225 h 1094561"/>
              <a:gd name="connsiteX34" fmla="*/ 183560 w 1573856"/>
              <a:gd name="connsiteY34" fmla="*/ 836217 h 1094561"/>
              <a:gd name="connsiteX35" fmla="*/ 193758 w 1573856"/>
              <a:gd name="connsiteY35" fmla="*/ 856613 h 1094561"/>
              <a:gd name="connsiteX36" fmla="*/ 207355 w 1573856"/>
              <a:gd name="connsiteY36" fmla="*/ 887206 h 1094561"/>
              <a:gd name="connsiteX37" fmla="*/ 210754 w 1573856"/>
              <a:gd name="connsiteY37" fmla="*/ 897404 h 1094561"/>
              <a:gd name="connsiteX38" fmla="*/ 224351 w 1573856"/>
              <a:gd name="connsiteY38" fmla="*/ 917799 h 1094561"/>
              <a:gd name="connsiteX39" fmla="*/ 231150 w 1573856"/>
              <a:gd name="connsiteY39" fmla="*/ 938195 h 1094561"/>
              <a:gd name="connsiteX40" fmla="*/ 237948 w 1573856"/>
              <a:gd name="connsiteY40" fmla="*/ 948393 h 1094561"/>
              <a:gd name="connsiteX41" fmla="*/ 248146 w 1573856"/>
              <a:gd name="connsiteY41" fmla="*/ 968788 h 1094561"/>
              <a:gd name="connsiteX42" fmla="*/ 261743 w 1573856"/>
              <a:gd name="connsiteY42" fmla="*/ 999382 h 1094561"/>
              <a:gd name="connsiteX43" fmla="*/ 278739 w 1573856"/>
              <a:gd name="connsiteY43" fmla="*/ 1033374 h 1094561"/>
              <a:gd name="connsiteX44" fmla="*/ 285538 w 1573856"/>
              <a:gd name="connsiteY44" fmla="*/ 1043572 h 1094561"/>
              <a:gd name="connsiteX45" fmla="*/ 295735 w 1573856"/>
              <a:gd name="connsiteY45" fmla="*/ 1050370 h 1094561"/>
              <a:gd name="connsiteX46" fmla="*/ 309332 w 1573856"/>
              <a:gd name="connsiteY46" fmla="*/ 1070766 h 1094561"/>
              <a:gd name="connsiteX47" fmla="*/ 309332 w 1573856"/>
              <a:gd name="connsiteY47" fmla="*/ 1084363 h 1094561"/>
              <a:gd name="connsiteX0" fmla="*/ 309332 w 1573856"/>
              <a:gd name="connsiteY0" fmla="*/ 1084363 h 1094561"/>
              <a:gd name="connsiteX1" fmla="*/ 309332 w 1573856"/>
              <a:gd name="connsiteY1" fmla="*/ 1084363 h 1094561"/>
              <a:gd name="connsiteX2" fmla="*/ 805624 w 1573856"/>
              <a:gd name="connsiteY2" fmla="*/ 1094561 h 1094561"/>
              <a:gd name="connsiteX3" fmla="*/ 1206736 w 1573856"/>
              <a:gd name="connsiteY3" fmla="*/ 1091162 h 1094561"/>
              <a:gd name="connsiteX4" fmla="*/ 1291718 w 1573856"/>
              <a:gd name="connsiteY4" fmla="*/ 1087762 h 1094561"/>
              <a:gd name="connsiteX5" fmla="*/ 1386897 w 1573856"/>
              <a:gd name="connsiteY5" fmla="*/ 1084363 h 1094561"/>
              <a:gd name="connsiteX6" fmla="*/ 1485475 w 1573856"/>
              <a:gd name="connsiteY6" fmla="*/ 1087762 h 1094561"/>
              <a:gd name="connsiteX7" fmla="*/ 1529665 w 1573856"/>
              <a:gd name="connsiteY7" fmla="*/ 1091162 h 1094561"/>
              <a:gd name="connsiteX8" fmla="*/ 1573856 w 1573856"/>
              <a:gd name="connsiteY8" fmla="*/ 1087762 h 1094561"/>
              <a:gd name="connsiteX9" fmla="*/ 1560259 w 1573856"/>
              <a:gd name="connsiteY9" fmla="*/ 1080964 h 1094561"/>
              <a:gd name="connsiteX10" fmla="*/ 938195 w 1573856"/>
              <a:gd name="connsiteY10" fmla="*/ 10198 h 1094561"/>
              <a:gd name="connsiteX11" fmla="*/ 744437 w 1573856"/>
              <a:gd name="connsiteY11" fmla="*/ 6799 h 1094561"/>
              <a:gd name="connsiteX12" fmla="*/ 734239 w 1573856"/>
              <a:gd name="connsiteY12" fmla="*/ 3399 h 1094561"/>
              <a:gd name="connsiteX13" fmla="*/ 696848 w 1573856"/>
              <a:gd name="connsiteY13" fmla="*/ 0 h 1094561"/>
              <a:gd name="connsiteX14" fmla="*/ 584672 w 1573856"/>
              <a:gd name="connsiteY14" fmla="*/ 3399 h 1094561"/>
              <a:gd name="connsiteX15" fmla="*/ 574474 w 1573856"/>
              <a:gd name="connsiteY15" fmla="*/ 6799 h 1094561"/>
              <a:gd name="connsiteX16" fmla="*/ 329728 w 1573856"/>
              <a:gd name="connsiteY16" fmla="*/ 16996 h 1094561"/>
              <a:gd name="connsiteX17" fmla="*/ 305933 w 1573856"/>
              <a:gd name="connsiteY17" fmla="*/ 13597 h 1094561"/>
              <a:gd name="connsiteX18" fmla="*/ 0 w 1573856"/>
              <a:gd name="connsiteY18" fmla="*/ 550680 h 1094561"/>
              <a:gd name="connsiteX19" fmla="*/ 16996 w 1573856"/>
              <a:gd name="connsiteY19" fmla="*/ 574475 h 1094561"/>
              <a:gd name="connsiteX20" fmla="*/ 27194 w 1573856"/>
              <a:gd name="connsiteY20" fmla="*/ 581273 h 1094561"/>
              <a:gd name="connsiteX21" fmla="*/ 33993 w 1573856"/>
              <a:gd name="connsiteY21" fmla="*/ 591471 h 1094561"/>
              <a:gd name="connsiteX22" fmla="*/ 54388 w 1573856"/>
              <a:gd name="connsiteY22" fmla="*/ 605068 h 1094561"/>
              <a:gd name="connsiteX23" fmla="*/ 81582 w 1573856"/>
              <a:gd name="connsiteY23" fmla="*/ 645859 h 1094561"/>
              <a:gd name="connsiteX24" fmla="*/ 95179 w 1573856"/>
              <a:gd name="connsiteY24" fmla="*/ 666254 h 1094561"/>
              <a:gd name="connsiteX25" fmla="*/ 105377 w 1573856"/>
              <a:gd name="connsiteY25" fmla="*/ 690049 h 1094561"/>
              <a:gd name="connsiteX26" fmla="*/ 115575 w 1573856"/>
              <a:gd name="connsiteY26" fmla="*/ 700247 h 1094561"/>
              <a:gd name="connsiteX27" fmla="*/ 118974 w 1573856"/>
              <a:gd name="connsiteY27" fmla="*/ 710445 h 1094561"/>
              <a:gd name="connsiteX28" fmla="*/ 135970 w 1573856"/>
              <a:gd name="connsiteY28" fmla="*/ 734240 h 1094561"/>
              <a:gd name="connsiteX29" fmla="*/ 139370 w 1573856"/>
              <a:gd name="connsiteY29" fmla="*/ 744437 h 1094561"/>
              <a:gd name="connsiteX30" fmla="*/ 152967 w 1573856"/>
              <a:gd name="connsiteY30" fmla="*/ 764833 h 1094561"/>
              <a:gd name="connsiteX31" fmla="*/ 156366 w 1573856"/>
              <a:gd name="connsiteY31" fmla="*/ 775031 h 1094561"/>
              <a:gd name="connsiteX32" fmla="*/ 169963 w 1573856"/>
              <a:gd name="connsiteY32" fmla="*/ 802225 h 1094561"/>
              <a:gd name="connsiteX33" fmla="*/ 183560 w 1573856"/>
              <a:gd name="connsiteY33" fmla="*/ 836217 h 1094561"/>
              <a:gd name="connsiteX34" fmla="*/ 193758 w 1573856"/>
              <a:gd name="connsiteY34" fmla="*/ 856613 h 1094561"/>
              <a:gd name="connsiteX35" fmla="*/ 207355 w 1573856"/>
              <a:gd name="connsiteY35" fmla="*/ 887206 h 1094561"/>
              <a:gd name="connsiteX36" fmla="*/ 210754 w 1573856"/>
              <a:gd name="connsiteY36" fmla="*/ 897404 h 1094561"/>
              <a:gd name="connsiteX37" fmla="*/ 224351 w 1573856"/>
              <a:gd name="connsiteY37" fmla="*/ 917799 h 1094561"/>
              <a:gd name="connsiteX38" fmla="*/ 231150 w 1573856"/>
              <a:gd name="connsiteY38" fmla="*/ 938195 h 1094561"/>
              <a:gd name="connsiteX39" fmla="*/ 237948 w 1573856"/>
              <a:gd name="connsiteY39" fmla="*/ 948393 h 1094561"/>
              <a:gd name="connsiteX40" fmla="*/ 248146 w 1573856"/>
              <a:gd name="connsiteY40" fmla="*/ 968788 h 1094561"/>
              <a:gd name="connsiteX41" fmla="*/ 261743 w 1573856"/>
              <a:gd name="connsiteY41" fmla="*/ 999382 h 1094561"/>
              <a:gd name="connsiteX42" fmla="*/ 278739 w 1573856"/>
              <a:gd name="connsiteY42" fmla="*/ 1033374 h 1094561"/>
              <a:gd name="connsiteX43" fmla="*/ 285538 w 1573856"/>
              <a:gd name="connsiteY43" fmla="*/ 1043572 h 1094561"/>
              <a:gd name="connsiteX44" fmla="*/ 295735 w 1573856"/>
              <a:gd name="connsiteY44" fmla="*/ 1050370 h 1094561"/>
              <a:gd name="connsiteX45" fmla="*/ 309332 w 1573856"/>
              <a:gd name="connsiteY45" fmla="*/ 1070766 h 1094561"/>
              <a:gd name="connsiteX46" fmla="*/ 309332 w 1573856"/>
              <a:gd name="connsiteY46" fmla="*/ 1084363 h 1094561"/>
              <a:gd name="connsiteX0" fmla="*/ 309332 w 1573856"/>
              <a:gd name="connsiteY0" fmla="*/ 1084363 h 1094561"/>
              <a:gd name="connsiteX1" fmla="*/ 309332 w 1573856"/>
              <a:gd name="connsiteY1" fmla="*/ 1084363 h 1094561"/>
              <a:gd name="connsiteX2" fmla="*/ 805624 w 1573856"/>
              <a:gd name="connsiteY2" fmla="*/ 1094561 h 1094561"/>
              <a:gd name="connsiteX3" fmla="*/ 1206736 w 1573856"/>
              <a:gd name="connsiteY3" fmla="*/ 1091162 h 1094561"/>
              <a:gd name="connsiteX4" fmla="*/ 1291718 w 1573856"/>
              <a:gd name="connsiteY4" fmla="*/ 1087762 h 1094561"/>
              <a:gd name="connsiteX5" fmla="*/ 1386897 w 1573856"/>
              <a:gd name="connsiteY5" fmla="*/ 1084363 h 1094561"/>
              <a:gd name="connsiteX6" fmla="*/ 1485475 w 1573856"/>
              <a:gd name="connsiteY6" fmla="*/ 1087762 h 1094561"/>
              <a:gd name="connsiteX7" fmla="*/ 1529665 w 1573856"/>
              <a:gd name="connsiteY7" fmla="*/ 1091162 h 1094561"/>
              <a:gd name="connsiteX8" fmla="*/ 1573856 w 1573856"/>
              <a:gd name="connsiteY8" fmla="*/ 1087762 h 1094561"/>
              <a:gd name="connsiteX9" fmla="*/ 1560259 w 1573856"/>
              <a:gd name="connsiteY9" fmla="*/ 1080964 h 1094561"/>
              <a:gd name="connsiteX10" fmla="*/ 938195 w 1573856"/>
              <a:gd name="connsiteY10" fmla="*/ 10198 h 1094561"/>
              <a:gd name="connsiteX11" fmla="*/ 744437 w 1573856"/>
              <a:gd name="connsiteY11" fmla="*/ 6799 h 1094561"/>
              <a:gd name="connsiteX12" fmla="*/ 734239 w 1573856"/>
              <a:gd name="connsiteY12" fmla="*/ 3399 h 1094561"/>
              <a:gd name="connsiteX13" fmla="*/ 696848 w 1573856"/>
              <a:gd name="connsiteY13" fmla="*/ 0 h 1094561"/>
              <a:gd name="connsiteX14" fmla="*/ 584672 w 1573856"/>
              <a:gd name="connsiteY14" fmla="*/ 3399 h 1094561"/>
              <a:gd name="connsiteX15" fmla="*/ 329728 w 1573856"/>
              <a:gd name="connsiteY15" fmla="*/ 16996 h 1094561"/>
              <a:gd name="connsiteX16" fmla="*/ 305933 w 1573856"/>
              <a:gd name="connsiteY16" fmla="*/ 13597 h 1094561"/>
              <a:gd name="connsiteX17" fmla="*/ 0 w 1573856"/>
              <a:gd name="connsiteY17" fmla="*/ 550680 h 1094561"/>
              <a:gd name="connsiteX18" fmla="*/ 16996 w 1573856"/>
              <a:gd name="connsiteY18" fmla="*/ 574475 h 1094561"/>
              <a:gd name="connsiteX19" fmla="*/ 27194 w 1573856"/>
              <a:gd name="connsiteY19" fmla="*/ 581273 h 1094561"/>
              <a:gd name="connsiteX20" fmla="*/ 33993 w 1573856"/>
              <a:gd name="connsiteY20" fmla="*/ 591471 h 1094561"/>
              <a:gd name="connsiteX21" fmla="*/ 54388 w 1573856"/>
              <a:gd name="connsiteY21" fmla="*/ 605068 h 1094561"/>
              <a:gd name="connsiteX22" fmla="*/ 81582 w 1573856"/>
              <a:gd name="connsiteY22" fmla="*/ 645859 h 1094561"/>
              <a:gd name="connsiteX23" fmla="*/ 95179 w 1573856"/>
              <a:gd name="connsiteY23" fmla="*/ 666254 h 1094561"/>
              <a:gd name="connsiteX24" fmla="*/ 105377 w 1573856"/>
              <a:gd name="connsiteY24" fmla="*/ 690049 h 1094561"/>
              <a:gd name="connsiteX25" fmla="*/ 115575 w 1573856"/>
              <a:gd name="connsiteY25" fmla="*/ 700247 h 1094561"/>
              <a:gd name="connsiteX26" fmla="*/ 118974 w 1573856"/>
              <a:gd name="connsiteY26" fmla="*/ 710445 h 1094561"/>
              <a:gd name="connsiteX27" fmla="*/ 135970 w 1573856"/>
              <a:gd name="connsiteY27" fmla="*/ 734240 h 1094561"/>
              <a:gd name="connsiteX28" fmla="*/ 139370 w 1573856"/>
              <a:gd name="connsiteY28" fmla="*/ 744437 h 1094561"/>
              <a:gd name="connsiteX29" fmla="*/ 152967 w 1573856"/>
              <a:gd name="connsiteY29" fmla="*/ 764833 h 1094561"/>
              <a:gd name="connsiteX30" fmla="*/ 156366 w 1573856"/>
              <a:gd name="connsiteY30" fmla="*/ 775031 h 1094561"/>
              <a:gd name="connsiteX31" fmla="*/ 169963 w 1573856"/>
              <a:gd name="connsiteY31" fmla="*/ 802225 h 1094561"/>
              <a:gd name="connsiteX32" fmla="*/ 183560 w 1573856"/>
              <a:gd name="connsiteY32" fmla="*/ 836217 h 1094561"/>
              <a:gd name="connsiteX33" fmla="*/ 193758 w 1573856"/>
              <a:gd name="connsiteY33" fmla="*/ 856613 h 1094561"/>
              <a:gd name="connsiteX34" fmla="*/ 207355 w 1573856"/>
              <a:gd name="connsiteY34" fmla="*/ 887206 h 1094561"/>
              <a:gd name="connsiteX35" fmla="*/ 210754 w 1573856"/>
              <a:gd name="connsiteY35" fmla="*/ 897404 h 1094561"/>
              <a:gd name="connsiteX36" fmla="*/ 224351 w 1573856"/>
              <a:gd name="connsiteY36" fmla="*/ 917799 h 1094561"/>
              <a:gd name="connsiteX37" fmla="*/ 231150 w 1573856"/>
              <a:gd name="connsiteY37" fmla="*/ 938195 h 1094561"/>
              <a:gd name="connsiteX38" fmla="*/ 237948 w 1573856"/>
              <a:gd name="connsiteY38" fmla="*/ 948393 h 1094561"/>
              <a:gd name="connsiteX39" fmla="*/ 248146 w 1573856"/>
              <a:gd name="connsiteY39" fmla="*/ 968788 h 1094561"/>
              <a:gd name="connsiteX40" fmla="*/ 261743 w 1573856"/>
              <a:gd name="connsiteY40" fmla="*/ 999382 h 1094561"/>
              <a:gd name="connsiteX41" fmla="*/ 278739 w 1573856"/>
              <a:gd name="connsiteY41" fmla="*/ 1033374 h 1094561"/>
              <a:gd name="connsiteX42" fmla="*/ 285538 w 1573856"/>
              <a:gd name="connsiteY42" fmla="*/ 1043572 h 1094561"/>
              <a:gd name="connsiteX43" fmla="*/ 295735 w 1573856"/>
              <a:gd name="connsiteY43" fmla="*/ 1050370 h 1094561"/>
              <a:gd name="connsiteX44" fmla="*/ 309332 w 1573856"/>
              <a:gd name="connsiteY44" fmla="*/ 1070766 h 1094561"/>
              <a:gd name="connsiteX45" fmla="*/ 309332 w 1573856"/>
              <a:gd name="connsiteY45" fmla="*/ 1084363 h 1094561"/>
              <a:gd name="connsiteX0" fmla="*/ 309332 w 1573856"/>
              <a:gd name="connsiteY0" fmla="*/ 1084363 h 1094561"/>
              <a:gd name="connsiteX1" fmla="*/ 309332 w 1573856"/>
              <a:gd name="connsiteY1" fmla="*/ 1084363 h 1094561"/>
              <a:gd name="connsiteX2" fmla="*/ 805624 w 1573856"/>
              <a:gd name="connsiteY2" fmla="*/ 1094561 h 1094561"/>
              <a:gd name="connsiteX3" fmla="*/ 1206736 w 1573856"/>
              <a:gd name="connsiteY3" fmla="*/ 1091162 h 1094561"/>
              <a:gd name="connsiteX4" fmla="*/ 1291718 w 1573856"/>
              <a:gd name="connsiteY4" fmla="*/ 1087762 h 1094561"/>
              <a:gd name="connsiteX5" fmla="*/ 1386897 w 1573856"/>
              <a:gd name="connsiteY5" fmla="*/ 1084363 h 1094561"/>
              <a:gd name="connsiteX6" fmla="*/ 1485475 w 1573856"/>
              <a:gd name="connsiteY6" fmla="*/ 1087762 h 1094561"/>
              <a:gd name="connsiteX7" fmla="*/ 1529665 w 1573856"/>
              <a:gd name="connsiteY7" fmla="*/ 1091162 h 1094561"/>
              <a:gd name="connsiteX8" fmla="*/ 1573856 w 1573856"/>
              <a:gd name="connsiteY8" fmla="*/ 1087762 h 1094561"/>
              <a:gd name="connsiteX9" fmla="*/ 1560259 w 1573856"/>
              <a:gd name="connsiteY9" fmla="*/ 1080964 h 1094561"/>
              <a:gd name="connsiteX10" fmla="*/ 938195 w 1573856"/>
              <a:gd name="connsiteY10" fmla="*/ 10198 h 1094561"/>
              <a:gd name="connsiteX11" fmla="*/ 744437 w 1573856"/>
              <a:gd name="connsiteY11" fmla="*/ 6799 h 1094561"/>
              <a:gd name="connsiteX12" fmla="*/ 734239 w 1573856"/>
              <a:gd name="connsiteY12" fmla="*/ 3399 h 1094561"/>
              <a:gd name="connsiteX13" fmla="*/ 696848 w 1573856"/>
              <a:gd name="connsiteY13" fmla="*/ 0 h 1094561"/>
              <a:gd name="connsiteX14" fmla="*/ 329728 w 1573856"/>
              <a:gd name="connsiteY14" fmla="*/ 16996 h 1094561"/>
              <a:gd name="connsiteX15" fmla="*/ 305933 w 1573856"/>
              <a:gd name="connsiteY15" fmla="*/ 13597 h 1094561"/>
              <a:gd name="connsiteX16" fmla="*/ 0 w 1573856"/>
              <a:gd name="connsiteY16" fmla="*/ 550680 h 1094561"/>
              <a:gd name="connsiteX17" fmla="*/ 16996 w 1573856"/>
              <a:gd name="connsiteY17" fmla="*/ 574475 h 1094561"/>
              <a:gd name="connsiteX18" fmla="*/ 27194 w 1573856"/>
              <a:gd name="connsiteY18" fmla="*/ 581273 h 1094561"/>
              <a:gd name="connsiteX19" fmla="*/ 33993 w 1573856"/>
              <a:gd name="connsiteY19" fmla="*/ 591471 h 1094561"/>
              <a:gd name="connsiteX20" fmla="*/ 54388 w 1573856"/>
              <a:gd name="connsiteY20" fmla="*/ 605068 h 1094561"/>
              <a:gd name="connsiteX21" fmla="*/ 81582 w 1573856"/>
              <a:gd name="connsiteY21" fmla="*/ 645859 h 1094561"/>
              <a:gd name="connsiteX22" fmla="*/ 95179 w 1573856"/>
              <a:gd name="connsiteY22" fmla="*/ 666254 h 1094561"/>
              <a:gd name="connsiteX23" fmla="*/ 105377 w 1573856"/>
              <a:gd name="connsiteY23" fmla="*/ 690049 h 1094561"/>
              <a:gd name="connsiteX24" fmla="*/ 115575 w 1573856"/>
              <a:gd name="connsiteY24" fmla="*/ 700247 h 1094561"/>
              <a:gd name="connsiteX25" fmla="*/ 118974 w 1573856"/>
              <a:gd name="connsiteY25" fmla="*/ 710445 h 1094561"/>
              <a:gd name="connsiteX26" fmla="*/ 135970 w 1573856"/>
              <a:gd name="connsiteY26" fmla="*/ 734240 h 1094561"/>
              <a:gd name="connsiteX27" fmla="*/ 139370 w 1573856"/>
              <a:gd name="connsiteY27" fmla="*/ 744437 h 1094561"/>
              <a:gd name="connsiteX28" fmla="*/ 152967 w 1573856"/>
              <a:gd name="connsiteY28" fmla="*/ 764833 h 1094561"/>
              <a:gd name="connsiteX29" fmla="*/ 156366 w 1573856"/>
              <a:gd name="connsiteY29" fmla="*/ 775031 h 1094561"/>
              <a:gd name="connsiteX30" fmla="*/ 169963 w 1573856"/>
              <a:gd name="connsiteY30" fmla="*/ 802225 h 1094561"/>
              <a:gd name="connsiteX31" fmla="*/ 183560 w 1573856"/>
              <a:gd name="connsiteY31" fmla="*/ 836217 h 1094561"/>
              <a:gd name="connsiteX32" fmla="*/ 193758 w 1573856"/>
              <a:gd name="connsiteY32" fmla="*/ 856613 h 1094561"/>
              <a:gd name="connsiteX33" fmla="*/ 207355 w 1573856"/>
              <a:gd name="connsiteY33" fmla="*/ 887206 h 1094561"/>
              <a:gd name="connsiteX34" fmla="*/ 210754 w 1573856"/>
              <a:gd name="connsiteY34" fmla="*/ 897404 h 1094561"/>
              <a:gd name="connsiteX35" fmla="*/ 224351 w 1573856"/>
              <a:gd name="connsiteY35" fmla="*/ 917799 h 1094561"/>
              <a:gd name="connsiteX36" fmla="*/ 231150 w 1573856"/>
              <a:gd name="connsiteY36" fmla="*/ 938195 h 1094561"/>
              <a:gd name="connsiteX37" fmla="*/ 237948 w 1573856"/>
              <a:gd name="connsiteY37" fmla="*/ 948393 h 1094561"/>
              <a:gd name="connsiteX38" fmla="*/ 248146 w 1573856"/>
              <a:gd name="connsiteY38" fmla="*/ 968788 h 1094561"/>
              <a:gd name="connsiteX39" fmla="*/ 261743 w 1573856"/>
              <a:gd name="connsiteY39" fmla="*/ 999382 h 1094561"/>
              <a:gd name="connsiteX40" fmla="*/ 278739 w 1573856"/>
              <a:gd name="connsiteY40" fmla="*/ 1033374 h 1094561"/>
              <a:gd name="connsiteX41" fmla="*/ 285538 w 1573856"/>
              <a:gd name="connsiteY41" fmla="*/ 1043572 h 1094561"/>
              <a:gd name="connsiteX42" fmla="*/ 295735 w 1573856"/>
              <a:gd name="connsiteY42" fmla="*/ 1050370 h 1094561"/>
              <a:gd name="connsiteX43" fmla="*/ 309332 w 1573856"/>
              <a:gd name="connsiteY43" fmla="*/ 1070766 h 1094561"/>
              <a:gd name="connsiteX44" fmla="*/ 309332 w 1573856"/>
              <a:gd name="connsiteY44" fmla="*/ 1084363 h 1094561"/>
              <a:gd name="connsiteX0" fmla="*/ 309332 w 1573856"/>
              <a:gd name="connsiteY0" fmla="*/ 1081317 h 1091515"/>
              <a:gd name="connsiteX1" fmla="*/ 309332 w 1573856"/>
              <a:gd name="connsiteY1" fmla="*/ 1081317 h 1091515"/>
              <a:gd name="connsiteX2" fmla="*/ 805624 w 1573856"/>
              <a:gd name="connsiteY2" fmla="*/ 1091515 h 1091515"/>
              <a:gd name="connsiteX3" fmla="*/ 1206736 w 1573856"/>
              <a:gd name="connsiteY3" fmla="*/ 1088116 h 1091515"/>
              <a:gd name="connsiteX4" fmla="*/ 1291718 w 1573856"/>
              <a:gd name="connsiteY4" fmla="*/ 1084716 h 1091515"/>
              <a:gd name="connsiteX5" fmla="*/ 1386897 w 1573856"/>
              <a:gd name="connsiteY5" fmla="*/ 1081317 h 1091515"/>
              <a:gd name="connsiteX6" fmla="*/ 1485475 w 1573856"/>
              <a:gd name="connsiteY6" fmla="*/ 1084716 h 1091515"/>
              <a:gd name="connsiteX7" fmla="*/ 1529665 w 1573856"/>
              <a:gd name="connsiteY7" fmla="*/ 1088116 h 1091515"/>
              <a:gd name="connsiteX8" fmla="*/ 1573856 w 1573856"/>
              <a:gd name="connsiteY8" fmla="*/ 1084716 h 1091515"/>
              <a:gd name="connsiteX9" fmla="*/ 1560259 w 1573856"/>
              <a:gd name="connsiteY9" fmla="*/ 1077918 h 1091515"/>
              <a:gd name="connsiteX10" fmla="*/ 938195 w 1573856"/>
              <a:gd name="connsiteY10" fmla="*/ 7152 h 1091515"/>
              <a:gd name="connsiteX11" fmla="*/ 744437 w 1573856"/>
              <a:gd name="connsiteY11" fmla="*/ 3753 h 1091515"/>
              <a:gd name="connsiteX12" fmla="*/ 734239 w 1573856"/>
              <a:gd name="connsiteY12" fmla="*/ 353 h 1091515"/>
              <a:gd name="connsiteX13" fmla="*/ 329728 w 1573856"/>
              <a:gd name="connsiteY13" fmla="*/ 13950 h 1091515"/>
              <a:gd name="connsiteX14" fmla="*/ 305933 w 1573856"/>
              <a:gd name="connsiteY14" fmla="*/ 10551 h 1091515"/>
              <a:gd name="connsiteX15" fmla="*/ 0 w 1573856"/>
              <a:gd name="connsiteY15" fmla="*/ 547634 h 1091515"/>
              <a:gd name="connsiteX16" fmla="*/ 16996 w 1573856"/>
              <a:gd name="connsiteY16" fmla="*/ 571429 h 1091515"/>
              <a:gd name="connsiteX17" fmla="*/ 27194 w 1573856"/>
              <a:gd name="connsiteY17" fmla="*/ 578227 h 1091515"/>
              <a:gd name="connsiteX18" fmla="*/ 33993 w 1573856"/>
              <a:gd name="connsiteY18" fmla="*/ 588425 h 1091515"/>
              <a:gd name="connsiteX19" fmla="*/ 54388 w 1573856"/>
              <a:gd name="connsiteY19" fmla="*/ 602022 h 1091515"/>
              <a:gd name="connsiteX20" fmla="*/ 81582 w 1573856"/>
              <a:gd name="connsiteY20" fmla="*/ 642813 h 1091515"/>
              <a:gd name="connsiteX21" fmla="*/ 95179 w 1573856"/>
              <a:gd name="connsiteY21" fmla="*/ 663208 h 1091515"/>
              <a:gd name="connsiteX22" fmla="*/ 105377 w 1573856"/>
              <a:gd name="connsiteY22" fmla="*/ 687003 h 1091515"/>
              <a:gd name="connsiteX23" fmla="*/ 115575 w 1573856"/>
              <a:gd name="connsiteY23" fmla="*/ 697201 h 1091515"/>
              <a:gd name="connsiteX24" fmla="*/ 118974 w 1573856"/>
              <a:gd name="connsiteY24" fmla="*/ 707399 h 1091515"/>
              <a:gd name="connsiteX25" fmla="*/ 135970 w 1573856"/>
              <a:gd name="connsiteY25" fmla="*/ 731194 h 1091515"/>
              <a:gd name="connsiteX26" fmla="*/ 139370 w 1573856"/>
              <a:gd name="connsiteY26" fmla="*/ 741391 h 1091515"/>
              <a:gd name="connsiteX27" fmla="*/ 152967 w 1573856"/>
              <a:gd name="connsiteY27" fmla="*/ 761787 h 1091515"/>
              <a:gd name="connsiteX28" fmla="*/ 156366 w 1573856"/>
              <a:gd name="connsiteY28" fmla="*/ 771985 h 1091515"/>
              <a:gd name="connsiteX29" fmla="*/ 169963 w 1573856"/>
              <a:gd name="connsiteY29" fmla="*/ 799179 h 1091515"/>
              <a:gd name="connsiteX30" fmla="*/ 183560 w 1573856"/>
              <a:gd name="connsiteY30" fmla="*/ 833171 h 1091515"/>
              <a:gd name="connsiteX31" fmla="*/ 193758 w 1573856"/>
              <a:gd name="connsiteY31" fmla="*/ 853567 h 1091515"/>
              <a:gd name="connsiteX32" fmla="*/ 207355 w 1573856"/>
              <a:gd name="connsiteY32" fmla="*/ 884160 h 1091515"/>
              <a:gd name="connsiteX33" fmla="*/ 210754 w 1573856"/>
              <a:gd name="connsiteY33" fmla="*/ 894358 h 1091515"/>
              <a:gd name="connsiteX34" fmla="*/ 224351 w 1573856"/>
              <a:gd name="connsiteY34" fmla="*/ 914753 h 1091515"/>
              <a:gd name="connsiteX35" fmla="*/ 231150 w 1573856"/>
              <a:gd name="connsiteY35" fmla="*/ 935149 h 1091515"/>
              <a:gd name="connsiteX36" fmla="*/ 237948 w 1573856"/>
              <a:gd name="connsiteY36" fmla="*/ 945347 h 1091515"/>
              <a:gd name="connsiteX37" fmla="*/ 248146 w 1573856"/>
              <a:gd name="connsiteY37" fmla="*/ 965742 h 1091515"/>
              <a:gd name="connsiteX38" fmla="*/ 261743 w 1573856"/>
              <a:gd name="connsiteY38" fmla="*/ 996336 h 1091515"/>
              <a:gd name="connsiteX39" fmla="*/ 278739 w 1573856"/>
              <a:gd name="connsiteY39" fmla="*/ 1030328 h 1091515"/>
              <a:gd name="connsiteX40" fmla="*/ 285538 w 1573856"/>
              <a:gd name="connsiteY40" fmla="*/ 1040526 h 1091515"/>
              <a:gd name="connsiteX41" fmla="*/ 295735 w 1573856"/>
              <a:gd name="connsiteY41" fmla="*/ 1047324 h 1091515"/>
              <a:gd name="connsiteX42" fmla="*/ 309332 w 1573856"/>
              <a:gd name="connsiteY42" fmla="*/ 1067720 h 1091515"/>
              <a:gd name="connsiteX43" fmla="*/ 309332 w 1573856"/>
              <a:gd name="connsiteY43" fmla="*/ 1081317 h 1091515"/>
              <a:gd name="connsiteX0" fmla="*/ 309332 w 1573856"/>
              <a:gd name="connsiteY0" fmla="*/ 1077793 h 1087991"/>
              <a:gd name="connsiteX1" fmla="*/ 309332 w 1573856"/>
              <a:gd name="connsiteY1" fmla="*/ 1077793 h 1087991"/>
              <a:gd name="connsiteX2" fmla="*/ 805624 w 1573856"/>
              <a:gd name="connsiteY2" fmla="*/ 1087991 h 1087991"/>
              <a:gd name="connsiteX3" fmla="*/ 1206736 w 1573856"/>
              <a:gd name="connsiteY3" fmla="*/ 1084592 h 1087991"/>
              <a:gd name="connsiteX4" fmla="*/ 1291718 w 1573856"/>
              <a:gd name="connsiteY4" fmla="*/ 1081192 h 1087991"/>
              <a:gd name="connsiteX5" fmla="*/ 1386897 w 1573856"/>
              <a:gd name="connsiteY5" fmla="*/ 1077793 h 1087991"/>
              <a:gd name="connsiteX6" fmla="*/ 1485475 w 1573856"/>
              <a:gd name="connsiteY6" fmla="*/ 1081192 h 1087991"/>
              <a:gd name="connsiteX7" fmla="*/ 1529665 w 1573856"/>
              <a:gd name="connsiteY7" fmla="*/ 1084592 h 1087991"/>
              <a:gd name="connsiteX8" fmla="*/ 1573856 w 1573856"/>
              <a:gd name="connsiteY8" fmla="*/ 1081192 h 1087991"/>
              <a:gd name="connsiteX9" fmla="*/ 1560259 w 1573856"/>
              <a:gd name="connsiteY9" fmla="*/ 1074394 h 1087991"/>
              <a:gd name="connsiteX10" fmla="*/ 938195 w 1573856"/>
              <a:gd name="connsiteY10" fmla="*/ 3628 h 1087991"/>
              <a:gd name="connsiteX11" fmla="*/ 744437 w 1573856"/>
              <a:gd name="connsiteY11" fmla="*/ 229 h 1087991"/>
              <a:gd name="connsiteX12" fmla="*/ 329728 w 1573856"/>
              <a:gd name="connsiteY12" fmla="*/ 10426 h 1087991"/>
              <a:gd name="connsiteX13" fmla="*/ 305933 w 1573856"/>
              <a:gd name="connsiteY13" fmla="*/ 7027 h 1087991"/>
              <a:gd name="connsiteX14" fmla="*/ 0 w 1573856"/>
              <a:gd name="connsiteY14" fmla="*/ 544110 h 1087991"/>
              <a:gd name="connsiteX15" fmla="*/ 16996 w 1573856"/>
              <a:gd name="connsiteY15" fmla="*/ 567905 h 1087991"/>
              <a:gd name="connsiteX16" fmla="*/ 27194 w 1573856"/>
              <a:gd name="connsiteY16" fmla="*/ 574703 h 1087991"/>
              <a:gd name="connsiteX17" fmla="*/ 33993 w 1573856"/>
              <a:gd name="connsiteY17" fmla="*/ 584901 h 1087991"/>
              <a:gd name="connsiteX18" fmla="*/ 54388 w 1573856"/>
              <a:gd name="connsiteY18" fmla="*/ 598498 h 1087991"/>
              <a:gd name="connsiteX19" fmla="*/ 81582 w 1573856"/>
              <a:gd name="connsiteY19" fmla="*/ 639289 h 1087991"/>
              <a:gd name="connsiteX20" fmla="*/ 95179 w 1573856"/>
              <a:gd name="connsiteY20" fmla="*/ 659684 h 1087991"/>
              <a:gd name="connsiteX21" fmla="*/ 105377 w 1573856"/>
              <a:gd name="connsiteY21" fmla="*/ 683479 h 1087991"/>
              <a:gd name="connsiteX22" fmla="*/ 115575 w 1573856"/>
              <a:gd name="connsiteY22" fmla="*/ 693677 h 1087991"/>
              <a:gd name="connsiteX23" fmla="*/ 118974 w 1573856"/>
              <a:gd name="connsiteY23" fmla="*/ 703875 h 1087991"/>
              <a:gd name="connsiteX24" fmla="*/ 135970 w 1573856"/>
              <a:gd name="connsiteY24" fmla="*/ 727670 h 1087991"/>
              <a:gd name="connsiteX25" fmla="*/ 139370 w 1573856"/>
              <a:gd name="connsiteY25" fmla="*/ 737867 h 1087991"/>
              <a:gd name="connsiteX26" fmla="*/ 152967 w 1573856"/>
              <a:gd name="connsiteY26" fmla="*/ 758263 h 1087991"/>
              <a:gd name="connsiteX27" fmla="*/ 156366 w 1573856"/>
              <a:gd name="connsiteY27" fmla="*/ 768461 h 1087991"/>
              <a:gd name="connsiteX28" fmla="*/ 169963 w 1573856"/>
              <a:gd name="connsiteY28" fmla="*/ 795655 h 1087991"/>
              <a:gd name="connsiteX29" fmla="*/ 183560 w 1573856"/>
              <a:gd name="connsiteY29" fmla="*/ 829647 h 1087991"/>
              <a:gd name="connsiteX30" fmla="*/ 193758 w 1573856"/>
              <a:gd name="connsiteY30" fmla="*/ 850043 h 1087991"/>
              <a:gd name="connsiteX31" fmla="*/ 207355 w 1573856"/>
              <a:gd name="connsiteY31" fmla="*/ 880636 h 1087991"/>
              <a:gd name="connsiteX32" fmla="*/ 210754 w 1573856"/>
              <a:gd name="connsiteY32" fmla="*/ 890834 h 1087991"/>
              <a:gd name="connsiteX33" fmla="*/ 224351 w 1573856"/>
              <a:gd name="connsiteY33" fmla="*/ 911229 h 1087991"/>
              <a:gd name="connsiteX34" fmla="*/ 231150 w 1573856"/>
              <a:gd name="connsiteY34" fmla="*/ 931625 h 1087991"/>
              <a:gd name="connsiteX35" fmla="*/ 237948 w 1573856"/>
              <a:gd name="connsiteY35" fmla="*/ 941823 h 1087991"/>
              <a:gd name="connsiteX36" fmla="*/ 248146 w 1573856"/>
              <a:gd name="connsiteY36" fmla="*/ 962218 h 1087991"/>
              <a:gd name="connsiteX37" fmla="*/ 261743 w 1573856"/>
              <a:gd name="connsiteY37" fmla="*/ 992812 h 1087991"/>
              <a:gd name="connsiteX38" fmla="*/ 278739 w 1573856"/>
              <a:gd name="connsiteY38" fmla="*/ 1026804 h 1087991"/>
              <a:gd name="connsiteX39" fmla="*/ 285538 w 1573856"/>
              <a:gd name="connsiteY39" fmla="*/ 1037002 h 1087991"/>
              <a:gd name="connsiteX40" fmla="*/ 295735 w 1573856"/>
              <a:gd name="connsiteY40" fmla="*/ 1043800 h 1087991"/>
              <a:gd name="connsiteX41" fmla="*/ 309332 w 1573856"/>
              <a:gd name="connsiteY41" fmla="*/ 1064196 h 1087991"/>
              <a:gd name="connsiteX42" fmla="*/ 309332 w 1573856"/>
              <a:gd name="connsiteY42" fmla="*/ 1077793 h 1087991"/>
              <a:gd name="connsiteX0" fmla="*/ 309332 w 1573856"/>
              <a:gd name="connsiteY0" fmla="*/ 1151374 h 1161572"/>
              <a:gd name="connsiteX1" fmla="*/ 309332 w 1573856"/>
              <a:gd name="connsiteY1" fmla="*/ 1151374 h 1161572"/>
              <a:gd name="connsiteX2" fmla="*/ 805624 w 1573856"/>
              <a:gd name="connsiteY2" fmla="*/ 1161572 h 1161572"/>
              <a:gd name="connsiteX3" fmla="*/ 1206736 w 1573856"/>
              <a:gd name="connsiteY3" fmla="*/ 1158173 h 1161572"/>
              <a:gd name="connsiteX4" fmla="*/ 1291718 w 1573856"/>
              <a:gd name="connsiteY4" fmla="*/ 1154773 h 1161572"/>
              <a:gd name="connsiteX5" fmla="*/ 1386897 w 1573856"/>
              <a:gd name="connsiteY5" fmla="*/ 1151374 h 1161572"/>
              <a:gd name="connsiteX6" fmla="*/ 1485475 w 1573856"/>
              <a:gd name="connsiteY6" fmla="*/ 1154773 h 1161572"/>
              <a:gd name="connsiteX7" fmla="*/ 1529665 w 1573856"/>
              <a:gd name="connsiteY7" fmla="*/ 1158173 h 1161572"/>
              <a:gd name="connsiteX8" fmla="*/ 1573856 w 1573856"/>
              <a:gd name="connsiteY8" fmla="*/ 1154773 h 1161572"/>
              <a:gd name="connsiteX9" fmla="*/ 1560259 w 1573856"/>
              <a:gd name="connsiteY9" fmla="*/ 1147975 h 1161572"/>
              <a:gd name="connsiteX10" fmla="*/ 938195 w 1573856"/>
              <a:gd name="connsiteY10" fmla="*/ 77209 h 1161572"/>
              <a:gd name="connsiteX11" fmla="*/ 329728 w 1573856"/>
              <a:gd name="connsiteY11" fmla="*/ 84007 h 1161572"/>
              <a:gd name="connsiteX12" fmla="*/ 305933 w 1573856"/>
              <a:gd name="connsiteY12" fmla="*/ 80608 h 1161572"/>
              <a:gd name="connsiteX13" fmla="*/ 0 w 1573856"/>
              <a:gd name="connsiteY13" fmla="*/ 617691 h 1161572"/>
              <a:gd name="connsiteX14" fmla="*/ 16996 w 1573856"/>
              <a:gd name="connsiteY14" fmla="*/ 641486 h 1161572"/>
              <a:gd name="connsiteX15" fmla="*/ 27194 w 1573856"/>
              <a:gd name="connsiteY15" fmla="*/ 648284 h 1161572"/>
              <a:gd name="connsiteX16" fmla="*/ 33993 w 1573856"/>
              <a:gd name="connsiteY16" fmla="*/ 658482 h 1161572"/>
              <a:gd name="connsiteX17" fmla="*/ 54388 w 1573856"/>
              <a:gd name="connsiteY17" fmla="*/ 672079 h 1161572"/>
              <a:gd name="connsiteX18" fmla="*/ 81582 w 1573856"/>
              <a:gd name="connsiteY18" fmla="*/ 712870 h 1161572"/>
              <a:gd name="connsiteX19" fmla="*/ 95179 w 1573856"/>
              <a:gd name="connsiteY19" fmla="*/ 733265 h 1161572"/>
              <a:gd name="connsiteX20" fmla="*/ 105377 w 1573856"/>
              <a:gd name="connsiteY20" fmla="*/ 757060 h 1161572"/>
              <a:gd name="connsiteX21" fmla="*/ 115575 w 1573856"/>
              <a:gd name="connsiteY21" fmla="*/ 767258 h 1161572"/>
              <a:gd name="connsiteX22" fmla="*/ 118974 w 1573856"/>
              <a:gd name="connsiteY22" fmla="*/ 777456 h 1161572"/>
              <a:gd name="connsiteX23" fmla="*/ 135970 w 1573856"/>
              <a:gd name="connsiteY23" fmla="*/ 801251 h 1161572"/>
              <a:gd name="connsiteX24" fmla="*/ 139370 w 1573856"/>
              <a:gd name="connsiteY24" fmla="*/ 811448 h 1161572"/>
              <a:gd name="connsiteX25" fmla="*/ 152967 w 1573856"/>
              <a:gd name="connsiteY25" fmla="*/ 831844 h 1161572"/>
              <a:gd name="connsiteX26" fmla="*/ 156366 w 1573856"/>
              <a:gd name="connsiteY26" fmla="*/ 842042 h 1161572"/>
              <a:gd name="connsiteX27" fmla="*/ 169963 w 1573856"/>
              <a:gd name="connsiteY27" fmla="*/ 869236 h 1161572"/>
              <a:gd name="connsiteX28" fmla="*/ 183560 w 1573856"/>
              <a:gd name="connsiteY28" fmla="*/ 903228 h 1161572"/>
              <a:gd name="connsiteX29" fmla="*/ 193758 w 1573856"/>
              <a:gd name="connsiteY29" fmla="*/ 923624 h 1161572"/>
              <a:gd name="connsiteX30" fmla="*/ 207355 w 1573856"/>
              <a:gd name="connsiteY30" fmla="*/ 954217 h 1161572"/>
              <a:gd name="connsiteX31" fmla="*/ 210754 w 1573856"/>
              <a:gd name="connsiteY31" fmla="*/ 964415 h 1161572"/>
              <a:gd name="connsiteX32" fmla="*/ 224351 w 1573856"/>
              <a:gd name="connsiteY32" fmla="*/ 984810 h 1161572"/>
              <a:gd name="connsiteX33" fmla="*/ 231150 w 1573856"/>
              <a:gd name="connsiteY33" fmla="*/ 1005206 h 1161572"/>
              <a:gd name="connsiteX34" fmla="*/ 237948 w 1573856"/>
              <a:gd name="connsiteY34" fmla="*/ 1015404 h 1161572"/>
              <a:gd name="connsiteX35" fmla="*/ 248146 w 1573856"/>
              <a:gd name="connsiteY35" fmla="*/ 1035799 h 1161572"/>
              <a:gd name="connsiteX36" fmla="*/ 261743 w 1573856"/>
              <a:gd name="connsiteY36" fmla="*/ 1066393 h 1161572"/>
              <a:gd name="connsiteX37" fmla="*/ 278739 w 1573856"/>
              <a:gd name="connsiteY37" fmla="*/ 1100385 h 1161572"/>
              <a:gd name="connsiteX38" fmla="*/ 285538 w 1573856"/>
              <a:gd name="connsiteY38" fmla="*/ 1110583 h 1161572"/>
              <a:gd name="connsiteX39" fmla="*/ 295735 w 1573856"/>
              <a:gd name="connsiteY39" fmla="*/ 1117381 h 1161572"/>
              <a:gd name="connsiteX40" fmla="*/ 309332 w 1573856"/>
              <a:gd name="connsiteY40" fmla="*/ 1137777 h 1161572"/>
              <a:gd name="connsiteX41" fmla="*/ 309332 w 1573856"/>
              <a:gd name="connsiteY41" fmla="*/ 1151374 h 1161572"/>
              <a:gd name="connsiteX0" fmla="*/ 309332 w 1573856"/>
              <a:gd name="connsiteY0" fmla="*/ 1175922 h 1186120"/>
              <a:gd name="connsiteX1" fmla="*/ 309332 w 1573856"/>
              <a:gd name="connsiteY1" fmla="*/ 1175922 h 1186120"/>
              <a:gd name="connsiteX2" fmla="*/ 805624 w 1573856"/>
              <a:gd name="connsiteY2" fmla="*/ 1186120 h 1186120"/>
              <a:gd name="connsiteX3" fmla="*/ 1206736 w 1573856"/>
              <a:gd name="connsiteY3" fmla="*/ 1182721 h 1186120"/>
              <a:gd name="connsiteX4" fmla="*/ 1291718 w 1573856"/>
              <a:gd name="connsiteY4" fmla="*/ 1179321 h 1186120"/>
              <a:gd name="connsiteX5" fmla="*/ 1386897 w 1573856"/>
              <a:gd name="connsiteY5" fmla="*/ 1175922 h 1186120"/>
              <a:gd name="connsiteX6" fmla="*/ 1485475 w 1573856"/>
              <a:gd name="connsiteY6" fmla="*/ 1179321 h 1186120"/>
              <a:gd name="connsiteX7" fmla="*/ 1529665 w 1573856"/>
              <a:gd name="connsiteY7" fmla="*/ 1182721 h 1186120"/>
              <a:gd name="connsiteX8" fmla="*/ 1573856 w 1573856"/>
              <a:gd name="connsiteY8" fmla="*/ 1179321 h 1186120"/>
              <a:gd name="connsiteX9" fmla="*/ 1560259 w 1573856"/>
              <a:gd name="connsiteY9" fmla="*/ 1172523 h 1186120"/>
              <a:gd name="connsiteX10" fmla="*/ 938195 w 1573856"/>
              <a:gd name="connsiteY10" fmla="*/ 101757 h 1186120"/>
              <a:gd name="connsiteX11" fmla="*/ 305933 w 1573856"/>
              <a:gd name="connsiteY11" fmla="*/ 105156 h 1186120"/>
              <a:gd name="connsiteX12" fmla="*/ 0 w 1573856"/>
              <a:gd name="connsiteY12" fmla="*/ 642239 h 1186120"/>
              <a:gd name="connsiteX13" fmla="*/ 16996 w 1573856"/>
              <a:gd name="connsiteY13" fmla="*/ 666034 h 1186120"/>
              <a:gd name="connsiteX14" fmla="*/ 27194 w 1573856"/>
              <a:gd name="connsiteY14" fmla="*/ 672832 h 1186120"/>
              <a:gd name="connsiteX15" fmla="*/ 33993 w 1573856"/>
              <a:gd name="connsiteY15" fmla="*/ 683030 h 1186120"/>
              <a:gd name="connsiteX16" fmla="*/ 54388 w 1573856"/>
              <a:gd name="connsiteY16" fmla="*/ 696627 h 1186120"/>
              <a:gd name="connsiteX17" fmla="*/ 81582 w 1573856"/>
              <a:gd name="connsiteY17" fmla="*/ 737418 h 1186120"/>
              <a:gd name="connsiteX18" fmla="*/ 95179 w 1573856"/>
              <a:gd name="connsiteY18" fmla="*/ 757813 h 1186120"/>
              <a:gd name="connsiteX19" fmla="*/ 105377 w 1573856"/>
              <a:gd name="connsiteY19" fmla="*/ 781608 h 1186120"/>
              <a:gd name="connsiteX20" fmla="*/ 115575 w 1573856"/>
              <a:gd name="connsiteY20" fmla="*/ 791806 h 1186120"/>
              <a:gd name="connsiteX21" fmla="*/ 118974 w 1573856"/>
              <a:gd name="connsiteY21" fmla="*/ 802004 h 1186120"/>
              <a:gd name="connsiteX22" fmla="*/ 135970 w 1573856"/>
              <a:gd name="connsiteY22" fmla="*/ 825799 h 1186120"/>
              <a:gd name="connsiteX23" fmla="*/ 139370 w 1573856"/>
              <a:gd name="connsiteY23" fmla="*/ 835996 h 1186120"/>
              <a:gd name="connsiteX24" fmla="*/ 152967 w 1573856"/>
              <a:gd name="connsiteY24" fmla="*/ 856392 h 1186120"/>
              <a:gd name="connsiteX25" fmla="*/ 156366 w 1573856"/>
              <a:gd name="connsiteY25" fmla="*/ 866590 h 1186120"/>
              <a:gd name="connsiteX26" fmla="*/ 169963 w 1573856"/>
              <a:gd name="connsiteY26" fmla="*/ 893784 h 1186120"/>
              <a:gd name="connsiteX27" fmla="*/ 183560 w 1573856"/>
              <a:gd name="connsiteY27" fmla="*/ 927776 h 1186120"/>
              <a:gd name="connsiteX28" fmla="*/ 193758 w 1573856"/>
              <a:gd name="connsiteY28" fmla="*/ 948172 h 1186120"/>
              <a:gd name="connsiteX29" fmla="*/ 207355 w 1573856"/>
              <a:gd name="connsiteY29" fmla="*/ 978765 h 1186120"/>
              <a:gd name="connsiteX30" fmla="*/ 210754 w 1573856"/>
              <a:gd name="connsiteY30" fmla="*/ 988963 h 1186120"/>
              <a:gd name="connsiteX31" fmla="*/ 224351 w 1573856"/>
              <a:gd name="connsiteY31" fmla="*/ 1009358 h 1186120"/>
              <a:gd name="connsiteX32" fmla="*/ 231150 w 1573856"/>
              <a:gd name="connsiteY32" fmla="*/ 1029754 h 1186120"/>
              <a:gd name="connsiteX33" fmla="*/ 237948 w 1573856"/>
              <a:gd name="connsiteY33" fmla="*/ 1039952 h 1186120"/>
              <a:gd name="connsiteX34" fmla="*/ 248146 w 1573856"/>
              <a:gd name="connsiteY34" fmla="*/ 1060347 h 1186120"/>
              <a:gd name="connsiteX35" fmla="*/ 261743 w 1573856"/>
              <a:gd name="connsiteY35" fmla="*/ 1090941 h 1186120"/>
              <a:gd name="connsiteX36" fmla="*/ 278739 w 1573856"/>
              <a:gd name="connsiteY36" fmla="*/ 1124933 h 1186120"/>
              <a:gd name="connsiteX37" fmla="*/ 285538 w 1573856"/>
              <a:gd name="connsiteY37" fmla="*/ 1135131 h 1186120"/>
              <a:gd name="connsiteX38" fmla="*/ 295735 w 1573856"/>
              <a:gd name="connsiteY38" fmla="*/ 1141929 h 1186120"/>
              <a:gd name="connsiteX39" fmla="*/ 309332 w 1573856"/>
              <a:gd name="connsiteY39" fmla="*/ 1162325 h 1186120"/>
              <a:gd name="connsiteX40" fmla="*/ 309332 w 1573856"/>
              <a:gd name="connsiteY40" fmla="*/ 1175922 h 1186120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139370 w 1573856"/>
              <a:gd name="connsiteY23" fmla="*/ 734239 h 1084363"/>
              <a:gd name="connsiteX24" fmla="*/ 152967 w 1573856"/>
              <a:gd name="connsiteY24" fmla="*/ 754635 h 1084363"/>
              <a:gd name="connsiteX25" fmla="*/ 156366 w 1573856"/>
              <a:gd name="connsiteY25" fmla="*/ 764833 h 1084363"/>
              <a:gd name="connsiteX26" fmla="*/ 169963 w 1573856"/>
              <a:gd name="connsiteY26" fmla="*/ 792027 h 1084363"/>
              <a:gd name="connsiteX27" fmla="*/ 183560 w 1573856"/>
              <a:gd name="connsiteY27" fmla="*/ 826019 h 1084363"/>
              <a:gd name="connsiteX28" fmla="*/ 193758 w 1573856"/>
              <a:gd name="connsiteY28" fmla="*/ 846415 h 1084363"/>
              <a:gd name="connsiteX29" fmla="*/ 207355 w 1573856"/>
              <a:gd name="connsiteY29" fmla="*/ 877008 h 1084363"/>
              <a:gd name="connsiteX30" fmla="*/ 210754 w 1573856"/>
              <a:gd name="connsiteY30" fmla="*/ 887206 h 1084363"/>
              <a:gd name="connsiteX31" fmla="*/ 224351 w 1573856"/>
              <a:gd name="connsiteY31" fmla="*/ 907601 h 1084363"/>
              <a:gd name="connsiteX32" fmla="*/ 231150 w 1573856"/>
              <a:gd name="connsiteY32" fmla="*/ 927997 h 1084363"/>
              <a:gd name="connsiteX33" fmla="*/ 237948 w 1573856"/>
              <a:gd name="connsiteY33" fmla="*/ 938195 h 1084363"/>
              <a:gd name="connsiteX34" fmla="*/ 248146 w 1573856"/>
              <a:gd name="connsiteY34" fmla="*/ 958590 h 1084363"/>
              <a:gd name="connsiteX35" fmla="*/ 261743 w 1573856"/>
              <a:gd name="connsiteY35" fmla="*/ 989184 h 1084363"/>
              <a:gd name="connsiteX36" fmla="*/ 278739 w 1573856"/>
              <a:gd name="connsiteY36" fmla="*/ 1023176 h 1084363"/>
              <a:gd name="connsiteX37" fmla="*/ 285538 w 1573856"/>
              <a:gd name="connsiteY37" fmla="*/ 1033374 h 1084363"/>
              <a:gd name="connsiteX38" fmla="*/ 295735 w 1573856"/>
              <a:gd name="connsiteY38" fmla="*/ 1040172 h 1084363"/>
              <a:gd name="connsiteX39" fmla="*/ 309332 w 1573856"/>
              <a:gd name="connsiteY39" fmla="*/ 1060568 h 1084363"/>
              <a:gd name="connsiteX40" fmla="*/ 309332 w 1573856"/>
              <a:gd name="connsiteY40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139370 w 1573856"/>
              <a:gd name="connsiteY23" fmla="*/ 734239 h 1084363"/>
              <a:gd name="connsiteX24" fmla="*/ 156366 w 1573856"/>
              <a:gd name="connsiteY24" fmla="*/ 764833 h 1084363"/>
              <a:gd name="connsiteX25" fmla="*/ 169963 w 1573856"/>
              <a:gd name="connsiteY25" fmla="*/ 792027 h 1084363"/>
              <a:gd name="connsiteX26" fmla="*/ 183560 w 1573856"/>
              <a:gd name="connsiteY26" fmla="*/ 826019 h 1084363"/>
              <a:gd name="connsiteX27" fmla="*/ 193758 w 1573856"/>
              <a:gd name="connsiteY27" fmla="*/ 846415 h 1084363"/>
              <a:gd name="connsiteX28" fmla="*/ 207355 w 1573856"/>
              <a:gd name="connsiteY28" fmla="*/ 877008 h 1084363"/>
              <a:gd name="connsiteX29" fmla="*/ 210754 w 1573856"/>
              <a:gd name="connsiteY29" fmla="*/ 887206 h 1084363"/>
              <a:gd name="connsiteX30" fmla="*/ 224351 w 1573856"/>
              <a:gd name="connsiteY30" fmla="*/ 907601 h 1084363"/>
              <a:gd name="connsiteX31" fmla="*/ 231150 w 1573856"/>
              <a:gd name="connsiteY31" fmla="*/ 927997 h 1084363"/>
              <a:gd name="connsiteX32" fmla="*/ 237948 w 1573856"/>
              <a:gd name="connsiteY32" fmla="*/ 938195 h 1084363"/>
              <a:gd name="connsiteX33" fmla="*/ 248146 w 1573856"/>
              <a:gd name="connsiteY33" fmla="*/ 958590 h 1084363"/>
              <a:gd name="connsiteX34" fmla="*/ 261743 w 1573856"/>
              <a:gd name="connsiteY34" fmla="*/ 989184 h 1084363"/>
              <a:gd name="connsiteX35" fmla="*/ 278739 w 1573856"/>
              <a:gd name="connsiteY35" fmla="*/ 1023176 h 1084363"/>
              <a:gd name="connsiteX36" fmla="*/ 285538 w 1573856"/>
              <a:gd name="connsiteY36" fmla="*/ 1033374 h 1084363"/>
              <a:gd name="connsiteX37" fmla="*/ 295735 w 1573856"/>
              <a:gd name="connsiteY37" fmla="*/ 1040172 h 1084363"/>
              <a:gd name="connsiteX38" fmla="*/ 309332 w 1573856"/>
              <a:gd name="connsiteY38" fmla="*/ 1060568 h 1084363"/>
              <a:gd name="connsiteX39" fmla="*/ 309332 w 1573856"/>
              <a:gd name="connsiteY39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139370 w 1573856"/>
              <a:gd name="connsiteY23" fmla="*/ 734239 h 1084363"/>
              <a:gd name="connsiteX24" fmla="*/ 169963 w 1573856"/>
              <a:gd name="connsiteY24" fmla="*/ 792027 h 1084363"/>
              <a:gd name="connsiteX25" fmla="*/ 183560 w 1573856"/>
              <a:gd name="connsiteY25" fmla="*/ 826019 h 1084363"/>
              <a:gd name="connsiteX26" fmla="*/ 193758 w 1573856"/>
              <a:gd name="connsiteY26" fmla="*/ 846415 h 1084363"/>
              <a:gd name="connsiteX27" fmla="*/ 207355 w 1573856"/>
              <a:gd name="connsiteY27" fmla="*/ 877008 h 1084363"/>
              <a:gd name="connsiteX28" fmla="*/ 210754 w 1573856"/>
              <a:gd name="connsiteY28" fmla="*/ 887206 h 1084363"/>
              <a:gd name="connsiteX29" fmla="*/ 224351 w 1573856"/>
              <a:gd name="connsiteY29" fmla="*/ 907601 h 1084363"/>
              <a:gd name="connsiteX30" fmla="*/ 231150 w 1573856"/>
              <a:gd name="connsiteY30" fmla="*/ 927997 h 1084363"/>
              <a:gd name="connsiteX31" fmla="*/ 237948 w 1573856"/>
              <a:gd name="connsiteY31" fmla="*/ 938195 h 1084363"/>
              <a:gd name="connsiteX32" fmla="*/ 248146 w 1573856"/>
              <a:gd name="connsiteY32" fmla="*/ 958590 h 1084363"/>
              <a:gd name="connsiteX33" fmla="*/ 261743 w 1573856"/>
              <a:gd name="connsiteY33" fmla="*/ 989184 h 1084363"/>
              <a:gd name="connsiteX34" fmla="*/ 278739 w 1573856"/>
              <a:gd name="connsiteY34" fmla="*/ 1023176 h 1084363"/>
              <a:gd name="connsiteX35" fmla="*/ 285538 w 1573856"/>
              <a:gd name="connsiteY35" fmla="*/ 1033374 h 1084363"/>
              <a:gd name="connsiteX36" fmla="*/ 295735 w 1573856"/>
              <a:gd name="connsiteY36" fmla="*/ 1040172 h 1084363"/>
              <a:gd name="connsiteX37" fmla="*/ 309332 w 1573856"/>
              <a:gd name="connsiteY37" fmla="*/ 1060568 h 1084363"/>
              <a:gd name="connsiteX38" fmla="*/ 309332 w 1573856"/>
              <a:gd name="connsiteY38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139370 w 1573856"/>
              <a:gd name="connsiteY23" fmla="*/ 734239 h 1084363"/>
              <a:gd name="connsiteX24" fmla="*/ 183560 w 1573856"/>
              <a:gd name="connsiteY24" fmla="*/ 826019 h 1084363"/>
              <a:gd name="connsiteX25" fmla="*/ 193758 w 1573856"/>
              <a:gd name="connsiteY25" fmla="*/ 846415 h 1084363"/>
              <a:gd name="connsiteX26" fmla="*/ 207355 w 1573856"/>
              <a:gd name="connsiteY26" fmla="*/ 877008 h 1084363"/>
              <a:gd name="connsiteX27" fmla="*/ 210754 w 1573856"/>
              <a:gd name="connsiteY27" fmla="*/ 887206 h 1084363"/>
              <a:gd name="connsiteX28" fmla="*/ 224351 w 1573856"/>
              <a:gd name="connsiteY28" fmla="*/ 907601 h 1084363"/>
              <a:gd name="connsiteX29" fmla="*/ 231150 w 1573856"/>
              <a:gd name="connsiteY29" fmla="*/ 927997 h 1084363"/>
              <a:gd name="connsiteX30" fmla="*/ 237948 w 1573856"/>
              <a:gd name="connsiteY30" fmla="*/ 938195 h 1084363"/>
              <a:gd name="connsiteX31" fmla="*/ 248146 w 1573856"/>
              <a:gd name="connsiteY31" fmla="*/ 958590 h 1084363"/>
              <a:gd name="connsiteX32" fmla="*/ 261743 w 1573856"/>
              <a:gd name="connsiteY32" fmla="*/ 989184 h 1084363"/>
              <a:gd name="connsiteX33" fmla="*/ 278739 w 1573856"/>
              <a:gd name="connsiteY33" fmla="*/ 1023176 h 1084363"/>
              <a:gd name="connsiteX34" fmla="*/ 285538 w 1573856"/>
              <a:gd name="connsiteY34" fmla="*/ 1033374 h 1084363"/>
              <a:gd name="connsiteX35" fmla="*/ 295735 w 1573856"/>
              <a:gd name="connsiteY35" fmla="*/ 1040172 h 1084363"/>
              <a:gd name="connsiteX36" fmla="*/ 309332 w 1573856"/>
              <a:gd name="connsiteY36" fmla="*/ 1060568 h 1084363"/>
              <a:gd name="connsiteX37" fmla="*/ 309332 w 1573856"/>
              <a:gd name="connsiteY37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139370 w 1573856"/>
              <a:gd name="connsiteY23" fmla="*/ 734239 h 1084363"/>
              <a:gd name="connsiteX24" fmla="*/ 193758 w 1573856"/>
              <a:gd name="connsiteY24" fmla="*/ 846415 h 1084363"/>
              <a:gd name="connsiteX25" fmla="*/ 207355 w 1573856"/>
              <a:gd name="connsiteY25" fmla="*/ 877008 h 1084363"/>
              <a:gd name="connsiteX26" fmla="*/ 210754 w 1573856"/>
              <a:gd name="connsiteY26" fmla="*/ 887206 h 1084363"/>
              <a:gd name="connsiteX27" fmla="*/ 224351 w 1573856"/>
              <a:gd name="connsiteY27" fmla="*/ 907601 h 1084363"/>
              <a:gd name="connsiteX28" fmla="*/ 231150 w 1573856"/>
              <a:gd name="connsiteY28" fmla="*/ 927997 h 1084363"/>
              <a:gd name="connsiteX29" fmla="*/ 237948 w 1573856"/>
              <a:gd name="connsiteY29" fmla="*/ 938195 h 1084363"/>
              <a:gd name="connsiteX30" fmla="*/ 248146 w 1573856"/>
              <a:gd name="connsiteY30" fmla="*/ 958590 h 1084363"/>
              <a:gd name="connsiteX31" fmla="*/ 261743 w 1573856"/>
              <a:gd name="connsiteY31" fmla="*/ 989184 h 1084363"/>
              <a:gd name="connsiteX32" fmla="*/ 278739 w 1573856"/>
              <a:gd name="connsiteY32" fmla="*/ 1023176 h 1084363"/>
              <a:gd name="connsiteX33" fmla="*/ 285538 w 1573856"/>
              <a:gd name="connsiteY33" fmla="*/ 1033374 h 1084363"/>
              <a:gd name="connsiteX34" fmla="*/ 295735 w 1573856"/>
              <a:gd name="connsiteY34" fmla="*/ 1040172 h 1084363"/>
              <a:gd name="connsiteX35" fmla="*/ 309332 w 1573856"/>
              <a:gd name="connsiteY35" fmla="*/ 1060568 h 1084363"/>
              <a:gd name="connsiteX36" fmla="*/ 309332 w 1573856"/>
              <a:gd name="connsiteY36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139370 w 1573856"/>
              <a:gd name="connsiteY23" fmla="*/ 734239 h 1084363"/>
              <a:gd name="connsiteX24" fmla="*/ 207355 w 1573856"/>
              <a:gd name="connsiteY24" fmla="*/ 877008 h 1084363"/>
              <a:gd name="connsiteX25" fmla="*/ 210754 w 1573856"/>
              <a:gd name="connsiteY25" fmla="*/ 887206 h 1084363"/>
              <a:gd name="connsiteX26" fmla="*/ 224351 w 1573856"/>
              <a:gd name="connsiteY26" fmla="*/ 907601 h 1084363"/>
              <a:gd name="connsiteX27" fmla="*/ 231150 w 1573856"/>
              <a:gd name="connsiteY27" fmla="*/ 927997 h 1084363"/>
              <a:gd name="connsiteX28" fmla="*/ 237948 w 1573856"/>
              <a:gd name="connsiteY28" fmla="*/ 938195 h 1084363"/>
              <a:gd name="connsiteX29" fmla="*/ 248146 w 1573856"/>
              <a:gd name="connsiteY29" fmla="*/ 958590 h 1084363"/>
              <a:gd name="connsiteX30" fmla="*/ 261743 w 1573856"/>
              <a:gd name="connsiteY30" fmla="*/ 989184 h 1084363"/>
              <a:gd name="connsiteX31" fmla="*/ 278739 w 1573856"/>
              <a:gd name="connsiteY31" fmla="*/ 1023176 h 1084363"/>
              <a:gd name="connsiteX32" fmla="*/ 285538 w 1573856"/>
              <a:gd name="connsiteY32" fmla="*/ 1033374 h 1084363"/>
              <a:gd name="connsiteX33" fmla="*/ 295735 w 1573856"/>
              <a:gd name="connsiteY33" fmla="*/ 1040172 h 1084363"/>
              <a:gd name="connsiteX34" fmla="*/ 309332 w 1573856"/>
              <a:gd name="connsiteY34" fmla="*/ 1060568 h 1084363"/>
              <a:gd name="connsiteX35" fmla="*/ 309332 w 1573856"/>
              <a:gd name="connsiteY35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139370 w 1573856"/>
              <a:gd name="connsiteY23" fmla="*/ 734239 h 1084363"/>
              <a:gd name="connsiteX24" fmla="*/ 210754 w 1573856"/>
              <a:gd name="connsiteY24" fmla="*/ 887206 h 1084363"/>
              <a:gd name="connsiteX25" fmla="*/ 224351 w 1573856"/>
              <a:gd name="connsiteY25" fmla="*/ 907601 h 1084363"/>
              <a:gd name="connsiteX26" fmla="*/ 231150 w 1573856"/>
              <a:gd name="connsiteY26" fmla="*/ 927997 h 1084363"/>
              <a:gd name="connsiteX27" fmla="*/ 237948 w 1573856"/>
              <a:gd name="connsiteY27" fmla="*/ 938195 h 1084363"/>
              <a:gd name="connsiteX28" fmla="*/ 248146 w 1573856"/>
              <a:gd name="connsiteY28" fmla="*/ 958590 h 1084363"/>
              <a:gd name="connsiteX29" fmla="*/ 261743 w 1573856"/>
              <a:gd name="connsiteY29" fmla="*/ 989184 h 1084363"/>
              <a:gd name="connsiteX30" fmla="*/ 278739 w 1573856"/>
              <a:gd name="connsiteY30" fmla="*/ 1023176 h 1084363"/>
              <a:gd name="connsiteX31" fmla="*/ 285538 w 1573856"/>
              <a:gd name="connsiteY31" fmla="*/ 1033374 h 1084363"/>
              <a:gd name="connsiteX32" fmla="*/ 295735 w 1573856"/>
              <a:gd name="connsiteY32" fmla="*/ 1040172 h 1084363"/>
              <a:gd name="connsiteX33" fmla="*/ 309332 w 1573856"/>
              <a:gd name="connsiteY33" fmla="*/ 1060568 h 1084363"/>
              <a:gd name="connsiteX34" fmla="*/ 309332 w 1573856"/>
              <a:gd name="connsiteY34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139370 w 1573856"/>
              <a:gd name="connsiteY23" fmla="*/ 734239 h 1084363"/>
              <a:gd name="connsiteX24" fmla="*/ 224351 w 1573856"/>
              <a:gd name="connsiteY24" fmla="*/ 907601 h 1084363"/>
              <a:gd name="connsiteX25" fmla="*/ 231150 w 1573856"/>
              <a:gd name="connsiteY25" fmla="*/ 927997 h 1084363"/>
              <a:gd name="connsiteX26" fmla="*/ 237948 w 1573856"/>
              <a:gd name="connsiteY26" fmla="*/ 938195 h 1084363"/>
              <a:gd name="connsiteX27" fmla="*/ 248146 w 1573856"/>
              <a:gd name="connsiteY27" fmla="*/ 958590 h 1084363"/>
              <a:gd name="connsiteX28" fmla="*/ 261743 w 1573856"/>
              <a:gd name="connsiteY28" fmla="*/ 989184 h 1084363"/>
              <a:gd name="connsiteX29" fmla="*/ 278739 w 1573856"/>
              <a:gd name="connsiteY29" fmla="*/ 1023176 h 1084363"/>
              <a:gd name="connsiteX30" fmla="*/ 285538 w 1573856"/>
              <a:gd name="connsiteY30" fmla="*/ 1033374 h 1084363"/>
              <a:gd name="connsiteX31" fmla="*/ 295735 w 1573856"/>
              <a:gd name="connsiteY31" fmla="*/ 1040172 h 1084363"/>
              <a:gd name="connsiteX32" fmla="*/ 309332 w 1573856"/>
              <a:gd name="connsiteY32" fmla="*/ 1060568 h 1084363"/>
              <a:gd name="connsiteX33" fmla="*/ 309332 w 1573856"/>
              <a:gd name="connsiteY33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139370 w 1573856"/>
              <a:gd name="connsiteY23" fmla="*/ 734239 h 1084363"/>
              <a:gd name="connsiteX24" fmla="*/ 231150 w 1573856"/>
              <a:gd name="connsiteY24" fmla="*/ 927997 h 1084363"/>
              <a:gd name="connsiteX25" fmla="*/ 237948 w 1573856"/>
              <a:gd name="connsiteY25" fmla="*/ 938195 h 1084363"/>
              <a:gd name="connsiteX26" fmla="*/ 248146 w 1573856"/>
              <a:gd name="connsiteY26" fmla="*/ 958590 h 1084363"/>
              <a:gd name="connsiteX27" fmla="*/ 261743 w 1573856"/>
              <a:gd name="connsiteY27" fmla="*/ 989184 h 1084363"/>
              <a:gd name="connsiteX28" fmla="*/ 278739 w 1573856"/>
              <a:gd name="connsiteY28" fmla="*/ 1023176 h 1084363"/>
              <a:gd name="connsiteX29" fmla="*/ 285538 w 1573856"/>
              <a:gd name="connsiteY29" fmla="*/ 1033374 h 1084363"/>
              <a:gd name="connsiteX30" fmla="*/ 295735 w 1573856"/>
              <a:gd name="connsiteY30" fmla="*/ 1040172 h 1084363"/>
              <a:gd name="connsiteX31" fmla="*/ 309332 w 1573856"/>
              <a:gd name="connsiteY31" fmla="*/ 1060568 h 1084363"/>
              <a:gd name="connsiteX32" fmla="*/ 309332 w 1573856"/>
              <a:gd name="connsiteY32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139370 w 1573856"/>
              <a:gd name="connsiteY23" fmla="*/ 734239 h 1084363"/>
              <a:gd name="connsiteX24" fmla="*/ 231150 w 1573856"/>
              <a:gd name="connsiteY24" fmla="*/ 927997 h 1084363"/>
              <a:gd name="connsiteX25" fmla="*/ 248146 w 1573856"/>
              <a:gd name="connsiteY25" fmla="*/ 958590 h 1084363"/>
              <a:gd name="connsiteX26" fmla="*/ 261743 w 1573856"/>
              <a:gd name="connsiteY26" fmla="*/ 989184 h 1084363"/>
              <a:gd name="connsiteX27" fmla="*/ 278739 w 1573856"/>
              <a:gd name="connsiteY27" fmla="*/ 1023176 h 1084363"/>
              <a:gd name="connsiteX28" fmla="*/ 285538 w 1573856"/>
              <a:gd name="connsiteY28" fmla="*/ 1033374 h 1084363"/>
              <a:gd name="connsiteX29" fmla="*/ 295735 w 1573856"/>
              <a:gd name="connsiteY29" fmla="*/ 1040172 h 1084363"/>
              <a:gd name="connsiteX30" fmla="*/ 309332 w 1573856"/>
              <a:gd name="connsiteY30" fmla="*/ 1060568 h 1084363"/>
              <a:gd name="connsiteX31" fmla="*/ 309332 w 1573856"/>
              <a:gd name="connsiteY31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139370 w 1573856"/>
              <a:gd name="connsiteY23" fmla="*/ 734239 h 1084363"/>
              <a:gd name="connsiteX24" fmla="*/ 248146 w 1573856"/>
              <a:gd name="connsiteY24" fmla="*/ 958590 h 1084363"/>
              <a:gd name="connsiteX25" fmla="*/ 261743 w 1573856"/>
              <a:gd name="connsiteY25" fmla="*/ 989184 h 1084363"/>
              <a:gd name="connsiteX26" fmla="*/ 278739 w 1573856"/>
              <a:gd name="connsiteY26" fmla="*/ 1023176 h 1084363"/>
              <a:gd name="connsiteX27" fmla="*/ 285538 w 1573856"/>
              <a:gd name="connsiteY27" fmla="*/ 1033374 h 1084363"/>
              <a:gd name="connsiteX28" fmla="*/ 295735 w 1573856"/>
              <a:gd name="connsiteY28" fmla="*/ 1040172 h 1084363"/>
              <a:gd name="connsiteX29" fmla="*/ 309332 w 1573856"/>
              <a:gd name="connsiteY29" fmla="*/ 1060568 h 1084363"/>
              <a:gd name="connsiteX30" fmla="*/ 309332 w 1573856"/>
              <a:gd name="connsiteY30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139370 w 1573856"/>
              <a:gd name="connsiteY23" fmla="*/ 734239 h 1084363"/>
              <a:gd name="connsiteX24" fmla="*/ 261743 w 1573856"/>
              <a:gd name="connsiteY24" fmla="*/ 989184 h 1084363"/>
              <a:gd name="connsiteX25" fmla="*/ 278739 w 1573856"/>
              <a:gd name="connsiteY25" fmla="*/ 1023176 h 1084363"/>
              <a:gd name="connsiteX26" fmla="*/ 285538 w 1573856"/>
              <a:gd name="connsiteY26" fmla="*/ 1033374 h 1084363"/>
              <a:gd name="connsiteX27" fmla="*/ 295735 w 1573856"/>
              <a:gd name="connsiteY27" fmla="*/ 1040172 h 1084363"/>
              <a:gd name="connsiteX28" fmla="*/ 309332 w 1573856"/>
              <a:gd name="connsiteY28" fmla="*/ 1060568 h 1084363"/>
              <a:gd name="connsiteX29" fmla="*/ 309332 w 1573856"/>
              <a:gd name="connsiteY29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139370 w 1573856"/>
              <a:gd name="connsiteY23" fmla="*/ 734239 h 1084363"/>
              <a:gd name="connsiteX24" fmla="*/ 278739 w 1573856"/>
              <a:gd name="connsiteY24" fmla="*/ 1023176 h 1084363"/>
              <a:gd name="connsiteX25" fmla="*/ 285538 w 1573856"/>
              <a:gd name="connsiteY25" fmla="*/ 1033374 h 1084363"/>
              <a:gd name="connsiteX26" fmla="*/ 295735 w 1573856"/>
              <a:gd name="connsiteY26" fmla="*/ 1040172 h 1084363"/>
              <a:gd name="connsiteX27" fmla="*/ 309332 w 1573856"/>
              <a:gd name="connsiteY27" fmla="*/ 1060568 h 1084363"/>
              <a:gd name="connsiteX28" fmla="*/ 309332 w 1573856"/>
              <a:gd name="connsiteY28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139370 w 1573856"/>
              <a:gd name="connsiteY23" fmla="*/ 734239 h 1084363"/>
              <a:gd name="connsiteX24" fmla="*/ 278739 w 1573856"/>
              <a:gd name="connsiteY24" fmla="*/ 1023176 h 1084363"/>
              <a:gd name="connsiteX25" fmla="*/ 295735 w 1573856"/>
              <a:gd name="connsiteY25" fmla="*/ 1040172 h 1084363"/>
              <a:gd name="connsiteX26" fmla="*/ 309332 w 1573856"/>
              <a:gd name="connsiteY26" fmla="*/ 1060568 h 1084363"/>
              <a:gd name="connsiteX27" fmla="*/ 309332 w 1573856"/>
              <a:gd name="connsiteY27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18974 w 1573856"/>
              <a:gd name="connsiteY21" fmla="*/ 700247 h 1084363"/>
              <a:gd name="connsiteX22" fmla="*/ 135970 w 1573856"/>
              <a:gd name="connsiteY22" fmla="*/ 724042 h 1084363"/>
              <a:gd name="connsiteX23" fmla="*/ 278739 w 1573856"/>
              <a:gd name="connsiteY23" fmla="*/ 1023176 h 1084363"/>
              <a:gd name="connsiteX24" fmla="*/ 295735 w 1573856"/>
              <a:gd name="connsiteY24" fmla="*/ 1040172 h 1084363"/>
              <a:gd name="connsiteX25" fmla="*/ 309332 w 1573856"/>
              <a:gd name="connsiteY25" fmla="*/ 1060568 h 1084363"/>
              <a:gd name="connsiteX26" fmla="*/ 309332 w 1573856"/>
              <a:gd name="connsiteY26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15575 w 1573856"/>
              <a:gd name="connsiteY20" fmla="*/ 690049 h 1084363"/>
              <a:gd name="connsiteX21" fmla="*/ 135970 w 1573856"/>
              <a:gd name="connsiteY21" fmla="*/ 724042 h 1084363"/>
              <a:gd name="connsiteX22" fmla="*/ 278739 w 1573856"/>
              <a:gd name="connsiteY22" fmla="*/ 1023176 h 1084363"/>
              <a:gd name="connsiteX23" fmla="*/ 295735 w 1573856"/>
              <a:gd name="connsiteY23" fmla="*/ 1040172 h 1084363"/>
              <a:gd name="connsiteX24" fmla="*/ 309332 w 1573856"/>
              <a:gd name="connsiteY24" fmla="*/ 1060568 h 1084363"/>
              <a:gd name="connsiteX25" fmla="*/ 309332 w 1573856"/>
              <a:gd name="connsiteY25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95179 w 1573856"/>
              <a:gd name="connsiteY18" fmla="*/ 656056 h 1084363"/>
              <a:gd name="connsiteX19" fmla="*/ 105377 w 1573856"/>
              <a:gd name="connsiteY19" fmla="*/ 679851 h 1084363"/>
              <a:gd name="connsiteX20" fmla="*/ 135970 w 1573856"/>
              <a:gd name="connsiteY20" fmla="*/ 724042 h 1084363"/>
              <a:gd name="connsiteX21" fmla="*/ 278739 w 1573856"/>
              <a:gd name="connsiteY21" fmla="*/ 1023176 h 1084363"/>
              <a:gd name="connsiteX22" fmla="*/ 295735 w 1573856"/>
              <a:gd name="connsiteY22" fmla="*/ 1040172 h 1084363"/>
              <a:gd name="connsiteX23" fmla="*/ 309332 w 1573856"/>
              <a:gd name="connsiteY23" fmla="*/ 1060568 h 1084363"/>
              <a:gd name="connsiteX24" fmla="*/ 309332 w 1573856"/>
              <a:gd name="connsiteY24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105377 w 1573856"/>
              <a:gd name="connsiteY18" fmla="*/ 679851 h 1084363"/>
              <a:gd name="connsiteX19" fmla="*/ 135970 w 1573856"/>
              <a:gd name="connsiteY19" fmla="*/ 724042 h 1084363"/>
              <a:gd name="connsiteX20" fmla="*/ 278739 w 1573856"/>
              <a:gd name="connsiteY20" fmla="*/ 1023176 h 1084363"/>
              <a:gd name="connsiteX21" fmla="*/ 295735 w 1573856"/>
              <a:gd name="connsiteY21" fmla="*/ 1040172 h 1084363"/>
              <a:gd name="connsiteX22" fmla="*/ 309332 w 1573856"/>
              <a:gd name="connsiteY22" fmla="*/ 1060568 h 1084363"/>
              <a:gd name="connsiteX23" fmla="*/ 309332 w 1573856"/>
              <a:gd name="connsiteY23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105377 w 1573856"/>
              <a:gd name="connsiteY18" fmla="*/ 679851 h 1084363"/>
              <a:gd name="connsiteX19" fmla="*/ 278739 w 1573856"/>
              <a:gd name="connsiteY19" fmla="*/ 1023176 h 1084363"/>
              <a:gd name="connsiteX20" fmla="*/ 295735 w 1573856"/>
              <a:gd name="connsiteY20" fmla="*/ 1040172 h 1084363"/>
              <a:gd name="connsiteX21" fmla="*/ 309332 w 1573856"/>
              <a:gd name="connsiteY21" fmla="*/ 1060568 h 1084363"/>
              <a:gd name="connsiteX22" fmla="*/ 309332 w 1573856"/>
              <a:gd name="connsiteY22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81582 w 1573856"/>
              <a:gd name="connsiteY17" fmla="*/ 635661 h 1084363"/>
              <a:gd name="connsiteX18" fmla="*/ 278739 w 1573856"/>
              <a:gd name="connsiteY18" fmla="*/ 1023176 h 1084363"/>
              <a:gd name="connsiteX19" fmla="*/ 295735 w 1573856"/>
              <a:gd name="connsiteY19" fmla="*/ 1040172 h 1084363"/>
              <a:gd name="connsiteX20" fmla="*/ 309332 w 1573856"/>
              <a:gd name="connsiteY20" fmla="*/ 1060568 h 1084363"/>
              <a:gd name="connsiteX21" fmla="*/ 309332 w 1573856"/>
              <a:gd name="connsiteY21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54388 w 1573856"/>
              <a:gd name="connsiteY16" fmla="*/ 594870 h 1084363"/>
              <a:gd name="connsiteX17" fmla="*/ 278739 w 1573856"/>
              <a:gd name="connsiteY17" fmla="*/ 1023176 h 1084363"/>
              <a:gd name="connsiteX18" fmla="*/ 295735 w 1573856"/>
              <a:gd name="connsiteY18" fmla="*/ 1040172 h 1084363"/>
              <a:gd name="connsiteX19" fmla="*/ 309332 w 1573856"/>
              <a:gd name="connsiteY19" fmla="*/ 1060568 h 1084363"/>
              <a:gd name="connsiteX20" fmla="*/ 309332 w 1573856"/>
              <a:gd name="connsiteY20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33993 w 1573856"/>
              <a:gd name="connsiteY15" fmla="*/ 581273 h 1084363"/>
              <a:gd name="connsiteX16" fmla="*/ 278739 w 1573856"/>
              <a:gd name="connsiteY16" fmla="*/ 1023176 h 1084363"/>
              <a:gd name="connsiteX17" fmla="*/ 295735 w 1573856"/>
              <a:gd name="connsiteY17" fmla="*/ 1040172 h 1084363"/>
              <a:gd name="connsiteX18" fmla="*/ 309332 w 1573856"/>
              <a:gd name="connsiteY18" fmla="*/ 1060568 h 1084363"/>
              <a:gd name="connsiteX19" fmla="*/ 309332 w 1573856"/>
              <a:gd name="connsiteY19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16996 w 1573856"/>
              <a:gd name="connsiteY13" fmla="*/ 564277 h 1084363"/>
              <a:gd name="connsiteX14" fmla="*/ 27194 w 1573856"/>
              <a:gd name="connsiteY14" fmla="*/ 571075 h 1084363"/>
              <a:gd name="connsiteX15" fmla="*/ 278739 w 1573856"/>
              <a:gd name="connsiteY15" fmla="*/ 1023176 h 1084363"/>
              <a:gd name="connsiteX16" fmla="*/ 295735 w 1573856"/>
              <a:gd name="connsiteY16" fmla="*/ 1040172 h 1084363"/>
              <a:gd name="connsiteX17" fmla="*/ 309332 w 1573856"/>
              <a:gd name="connsiteY17" fmla="*/ 1060568 h 1084363"/>
              <a:gd name="connsiteX18" fmla="*/ 309332 w 1573856"/>
              <a:gd name="connsiteY18" fmla="*/ 1074165 h 1084363"/>
              <a:gd name="connsiteX0" fmla="*/ 316770 w 1581294"/>
              <a:gd name="connsiteY0" fmla="*/ 1074165 h 1084363"/>
              <a:gd name="connsiteX1" fmla="*/ 316770 w 1581294"/>
              <a:gd name="connsiteY1" fmla="*/ 1074165 h 1084363"/>
              <a:gd name="connsiteX2" fmla="*/ 813062 w 1581294"/>
              <a:gd name="connsiteY2" fmla="*/ 1084363 h 1084363"/>
              <a:gd name="connsiteX3" fmla="*/ 1214174 w 1581294"/>
              <a:gd name="connsiteY3" fmla="*/ 1080964 h 1084363"/>
              <a:gd name="connsiteX4" fmla="*/ 1299156 w 1581294"/>
              <a:gd name="connsiteY4" fmla="*/ 1077564 h 1084363"/>
              <a:gd name="connsiteX5" fmla="*/ 1394335 w 1581294"/>
              <a:gd name="connsiteY5" fmla="*/ 1074165 h 1084363"/>
              <a:gd name="connsiteX6" fmla="*/ 1492913 w 1581294"/>
              <a:gd name="connsiteY6" fmla="*/ 1077564 h 1084363"/>
              <a:gd name="connsiteX7" fmla="*/ 1537103 w 1581294"/>
              <a:gd name="connsiteY7" fmla="*/ 1080964 h 1084363"/>
              <a:gd name="connsiteX8" fmla="*/ 1581294 w 1581294"/>
              <a:gd name="connsiteY8" fmla="*/ 1077564 h 1084363"/>
              <a:gd name="connsiteX9" fmla="*/ 1567697 w 1581294"/>
              <a:gd name="connsiteY9" fmla="*/ 1070766 h 1084363"/>
              <a:gd name="connsiteX10" fmla="*/ 945633 w 1581294"/>
              <a:gd name="connsiteY10" fmla="*/ 0 h 1084363"/>
              <a:gd name="connsiteX11" fmla="*/ 313371 w 1581294"/>
              <a:gd name="connsiteY11" fmla="*/ 3399 h 1084363"/>
              <a:gd name="connsiteX12" fmla="*/ 7438 w 1581294"/>
              <a:gd name="connsiteY12" fmla="*/ 540482 h 1084363"/>
              <a:gd name="connsiteX13" fmla="*/ 24434 w 1581294"/>
              <a:gd name="connsiteY13" fmla="*/ 564277 h 1084363"/>
              <a:gd name="connsiteX14" fmla="*/ 286177 w 1581294"/>
              <a:gd name="connsiteY14" fmla="*/ 1023176 h 1084363"/>
              <a:gd name="connsiteX15" fmla="*/ 303173 w 1581294"/>
              <a:gd name="connsiteY15" fmla="*/ 1040172 h 1084363"/>
              <a:gd name="connsiteX16" fmla="*/ 316770 w 1581294"/>
              <a:gd name="connsiteY16" fmla="*/ 1060568 h 1084363"/>
              <a:gd name="connsiteX17" fmla="*/ 316770 w 1581294"/>
              <a:gd name="connsiteY17" fmla="*/ 1074165 h 1084363"/>
              <a:gd name="connsiteX0" fmla="*/ 309397 w 1573921"/>
              <a:gd name="connsiteY0" fmla="*/ 1074165 h 1084363"/>
              <a:gd name="connsiteX1" fmla="*/ 309397 w 1573921"/>
              <a:gd name="connsiteY1" fmla="*/ 1074165 h 1084363"/>
              <a:gd name="connsiteX2" fmla="*/ 805689 w 1573921"/>
              <a:gd name="connsiteY2" fmla="*/ 1084363 h 1084363"/>
              <a:gd name="connsiteX3" fmla="*/ 1206801 w 1573921"/>
              <a:gd name="connsiteY3" fmla="*/ 1080964 h 1084363"/>
              <a:gd name="connsiteX4" fmla="*/ 1291783 w 1573921"/>
              <a:gd name="connsiteY4" fmla="*/ 1077564 h 1084363"/>
              <a:gd name="connsiteX5" fmla="*/ 1386962 w 1573921"/>
              <a:gd name="connsiteY5" fmla="*/ 1074165 h 1084363"/>
              <a:gd name="connsiteX6" fmla="*/ 1485540 w 1573921"/>
              <a:gd name="connsiteY6" fmla="*/ 1077564 h 1084363"/>
              <a:gd name="connsiteX7" fmla="*/ 1529730 w 1573921"/>
              <a:gd name="connsiteY7" fmla="*/ 1080964 h 1084363"/>
              <a:gd name="connsiteX8" fmla="*/ 1573921 w 1573921"/>
              <a:gd name="connsiteY8" fmla="*/ 1077564 h 1084363"/>
              <a:gd name="connsiteX9" fmla="*/ 1560324 w 1573921"/>
              <a:gd name="connsiteY9" fmla="*/ 1070766 h 1084363"/>
              <a:gd name="connsiteX10" fmla="*/ 938260 w 1573921"/>
              <a:gd name="connsiteY10" fmla="*/ 0 h 1084363"/>
              <a:gd name="connsiteX11" fmla="*/ 305998 w 1573921"/>
              <a:gd name="connsiteY11" fmla="*/ 3399 h 1084363"/>
              <a:gd name="connsiteX12" fmla="*/ 65 w 1573921"/>
              <a:gd name="connsiteY12" fmla="*/ 540482 h 1084363"/>
              <a:gd name="connsiteX13" fmla="*/ 278804 w 1573921"/>
              <a:gd name="connsiteY13" fmla="*/ 1023176 h 1084363"/>
              <a:gd name="connsiteX14" fmla="*/ 295800 w 1573921"/>
              <a:gd name="connsiteY14" fmla="*/ 1040172 h 1084363"/>
              <a:gd name="connsiteX15" fmla="*/ 309397 w 1573921"/>
              <a:gd name="connsiteY15" fmla="*/ 1060568 h 1084363"/>
              <a:gd name="connsiteX16" fmla="*/ 309397 w 1573921"/>
              <a:gd name="connsiteY16" fmla="*/ 1074165 h 1084363"/>
              <a:gd name="connsiteX0" fmla="*/ 309341 w 1573865"/>
              <a:gd name="connsiteY0" fmla="*/ 1074165 h 1084363"/>
              <a:gd name="connsiteX1" fmla="*/ 309341 w 1573865"/>
              <a:gd name="connsiteY1" fmla="*/ 1074165 h 1084363"/>
              <a:gd name="connsiteX2" fmla="*/ 805633 w 1573865"/>
              <a:gd name="connsiteY2" fmla="*/ 1084363 h 1084363"/>
              <a:gd name="connsiteX3" fmla="*/ 1206745 w 1573865"/>
              <a:gd name="connsiteY3" fmla="*/ 1080964 h 1084363"/>
              <a:gd name="connsiteX4" fmla="*/ 1291727 w 1573865"/>
              <a:gd name="connsiteY4" fmla="*/ 1077564 h 1084363"/>
              <a:gd name="connsiteX5" fmla="*/ 1386906 w 1573865"/>
              <a:gd name="connsiteY5" fmla="*/ 1074165 h 1084363"/>
              <a:gd name="connsiteX6" fmla="*/ 1485484 w 1573865"/>
              <a:gd name="connsiteY6" fmla="*/ 1077564 h 1084363"/>
              <a:gd name="connsiteX7" fmla="*/ 1529674 w 1573865"/>
              <a:gd name="connsiteY7" fmla="*/ 1080964 h 1084363"/>
              <a:gd name="connsiteX8" fmla="*/ 1573865 w 1573865"/>
              <a:gd name="connsiteY8" fmla="*/ 1077564 h 1084363"/>
              <a:gd name="connsiteX9" fmla="*/ 1560268 w 1573865"/>
              <a:gd name="connsiteY9" fmla="*/ 1070766 h 1084363"/>
              <a:gd name="connsiteX10" fmla="*/ 938204 w 1573865"/>
              <a:gd name="connsiteY10" fmla="*/ 0 h 1084363"/>
              <a:gd name="connsiteX11" fmla="*/ 305942 w 1573865"/>
              <a:gd name="connsiteY11" fmla="*/ 3399 h 1084363"/>
              <a:gd name="connsiteX12" fmla="*/ 9 w 1573865"/>
              <a:gd name="connsiteY12" fmla="*/ 540482 h 1084363"/>
              <a:gd name="connsiteX13" fmla="*/ 295744 w 1573865"/>
              <a:gd name="connsiteY13" fmla="*/ 1040172 h 1084363"/>
              <a:gd name="connsiteX14" fmla="*/ 309341 w 1573865"/>
              <a:gd name="connsiteY14" fmla="*/ 1060568 h 1084363"/>
              <a:gd name="connsiteX15" fmla="*/ 309341 w 1573865"/>
              <a:gd name="connsiteY15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309332 w 1573856"/>
              <a:gd name="connsiteY13" fmla="*/ 1060568 h 1084363"/>
              <a:gd name="connsiteX14" fmla="*/ 309332 w 1573856"/>
              <a:gd name="connsiteY14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309332 w 1573856"/>
              <a:gd name="connsiteY13" fmla="*/ 1074165 h 1084363"/>
              <a:gd name="connsiteX0" fmla="*/ 309332 w 1573856"/>
              <a:gd name="connsiteY0" fmla="*/ 1074165 h 1084363"/>
              <a:gd name="connsiteX1" fmla="*/ 309332 w 1573856"/>
              <a:gd name="connsiteY1" fmla="*/ 1074165 h 1084363"/>
              <a:gd name="connsiteX2" fmla="*/ 805624 w 1573856"/>
              <a:gd name="connsiteY2" fmla="*/ 1084363 h 1084363"/>
              <a:gd name="connsiteX3" fmla="*/ 1206736 w 1573856"/>
              <a:gd name="connsiteY3" fmla="*/ 1080964 h 1084363"/>
              <a:gd name="connsiteX4" fmla="*/ 1291718 w 1573856"/>
              <a:gd name="connsiteY4" fmla="*/ 1077564 h 1084363"/>
              <a:gd name="connsiteX5" fmla="*/ 1386897 w 1573856"/>
              <a:gd name="connsiteY5" fmla="*/ 1074165 h 1084363"/>
              <a:gd name="connsiteX6" fmla="*/ 1485475 w 1573856"/>
              <a:gd name="connsiteY6" fmla="*/ 1077564 h 1084363"/>
              <a:gd name="connsiteX7" fmla="*/ 1529665 w 1573856"/>
              <a:gd name="connsiteY7" fmla="*/ 1080964 h 1084363"/>
              <a:gd name="connsiteX8" fmla="*/ 1573856 w 1573856"/>
              <a:gd name="connsiteY8" fmla="*/ 1077564 h 1084363"/>
              <a:gd name="connsiteX9" fmla="*/ 1560259 w 1573856"/>
              <a:gd name="connsiteY9" fmla="*/ 1070766 h 1084363"/>
              <a:gd name="connsiteX10" fmla="*/ 938195 w 1573856"/>
              <a:gd name="connsiteY10" fmla="*/ 0 h 1084363"/>
              <a:gd name="connsiteX11" fmla="*/ 305933 w 1573856"/>
              <a:gd name="connsiteY11" fmla="*/ 3399 h 1084363"/>
              <a:gd name="connsiteX12" fmla="*/ 0 w 1573856"/>
              <a:gd name="connsiteY12" fmla="*/ 540482 h 1084363"/>
              <a:gd name="connsiteX13" fmla="*/ 309332 w 1573856"/>
              <a:gd name="connsiteY13" fmla="*/ 1074165 h 1084363"/>
              <a:gd name="connsiteX0" fmla="*/ 309332 w 1573856"/>
              <a:gd name="connsiteY0" fmla="*/ 1074165 h 1080964"/>
              <a:gd name="connsiteX1" fmla="*/ 309332 w 1573856"/>
              <a:gd name="connsiteY1" fmla="*/ 1074165 h 1080964"/>
              <a:gd name="connsiteX2" fmla="*/ 1206736 w 1573856"/>
              <a:gd name="connsiteY2" fmla="*/ 1080964 h 1080964"/>
              <a:gd name="connsiteX3" fmla="*/ 1291718 w 1573856"/>
              <a:gd name="connsiteY3" fmla="*/ 1077564 h 1080964"/>
              <a:gd name="connsiteX4" fmla="*/ 1386897 w 1573856"/>
              <a:gd name="connsiteY4" fmla="*/ 1074165 h 1080964"/>
              <a:gd name="connsiteX5" fmla="*/ 1485475 w 1573856"/>
              <a:gd name="connsiteY5" fmla="*/ 1077564 h 1080964"/>
              <a:gd name="connsiteX6" fmla="*/ 1529665 w 1573856"/>
              <a:gd name="connsiteY6" fmla="*/ 1080964 h 1080964"/>
              <a:gd name="connsiteX7" fmla="*/ 1573856 w 1573856"/>
              <a:gd name="connsiteY7" fmla="*/ 1077564 h 1080964"/>
              <a:gd name="connsiteX8" fmla="*/ 1560259 w 1573856"/>
              <a:gd name="connsiteY8" fmla="*/ 1070766 h 1080964"/>
              <a:gd name="connsiteX9" fmla="*/ 938195 w 1573856"/>
              <a:gd name="connsiteY9" fmla="*/ 0 h 1080964"/>
              <a:gd name="connsiteX10" fmla="*/ 305933 w 1573856"/>
              <a:gd name="connsiteY10" fmla="*/ 3399 h 1080964"/>
              <a:gd name="connsiteX11" fmla="*/ 0 w 1573856"/>
              <a:gd name="connsiteY11" fmla="*/ 540482 h 1080964"/>
              <a:gd name="connsiteX12" fmla="*/ 309332 w 1573856"/>
              <a:gd name="connsiteY12" fmla="*/ 1074165 h 1080964"/>
              <a:gd name="connsiteX0" fmla="*/ 309332 w 1573856"/>
              <a:gd name="connsiteY0" fmla="*/ 1074165 h 1080964"/>
              <a:gd name="connsiteX1" fmla="*/ 309332 w 1573856"/>
              <a:gd name="connsiteY1" fmla="*/ 1074165 h 1080964"/>
              <a:gd name="connsiteX2" fmla="*/ 1291718 w 1573856"/>
              <a:gd name="connsiteY2" fmla="*/ 1077564 h 1080964"/>
              <a:gd name="connsiteX3" fmla="*/ 1386897 w 1573856"/>
              <a:gd name="connsiteY3" fmla="*/ 1074165 h 1080964"/>
              <a:gd name="connsiteX4" fmla="*/ 1485475 w 1573856"/>
              <a:gd name="connsiteY4" fmla="*/ 1077564 h 1080964"/>
              <a:gd name="connsiteX5" fmla="*/ 1529665 w 1573856"/>
              <a:gd name="connsiteY5" fmla="*/ 1080964 h 1080964"/>
              <a:gd name="connsiteX6" fmla="*/ 1573856 w 1573856"/>
              <a:gd name="connsiteY6" fmla="*/ 1077564 h 1080964"/>
              <a:gd name="connsiteX7" fmla="*/ 1560259 w 1573856"/>
              <a:gd name="connsiteY7" fmla="*/ 1070766 h 1080964"/>
              <a:gd name="connsiteX8" fmla="*/ 938195 w 1573856"/>
              <a:gd name="connsiteY8" fmla="*/ 0 h 1080964"/>
              <a:gd name="connsiteX9" fmla="*/ 305933 w 1573856"/>
              <a:gd name="connsiteY9" fmla="*/ 3399 h 1080964"/>
              <a:gd name="connsiteX10" fmla="*/ 0 w 1573856"/>
              <a:gd name="connsiteY10" fmla="*/ 540482 h 1080964"/>
              <a:gd name="connsiteX11" fmla="*/ 309332 w 1573856"/>
              <a:gd name="connsiteY11" fmla="*/ 1074165 h 1080964"/>
              <a:gd name="connsiteX0" fmla="*/ 309332 w 1573856"/>
              <a:gd name="connsiteY0" fmla="*/ 1074165 h 1080964"/>
              <a:gd name="connsiteX1" fmla="*/ 309332 w 1573856"/>
              <a:gd name="connsiteY1" fmla="*/ 1074165 h 1080964"/>
              <a:gd name="connsiteX2" fmla="*/ 1386897 w 1573856"/>
              <a:gd name="connsiteY2" fmla="*/ 1074165 h 1080964"/>
              <a:gd name="connsiteX3" fmla="*/ 1485475 w 1573856"/>
              <a:gd name="connsiteY3" fmla="*/ 1077564 h 1080964"/>
              <a:gd name="connsiteX4" fmla="*/ 1529665 w 1573856"/>
              <a:gd name="connsiteY4" fmla="*/ 1080964 h 1080964"/>
              <a:gd name="connsiteX5" fmla="*/ 1573856 w 1573856"/>
              <a:gd name="connsiteY5" fmla="*/ 1077564 h 1080964"/>
              <a:gd name="connsiteX6" fmla="*/ 1560259 w 1573856"/>
              <a:gd name="connsiteY6" fmla="*/ 1070766 h 1080964"/>
              <a:gd name="connsiteX7" fmla="*/ 938195 w 1573856"/>
              <a:gd name="connsiteY7" fmla="*/ 0 h 1080964"/>
              <a:gd name="connsiteX8" fmla="*/ 305933 w 1573856"/>
              <a:gd name="connsiteY8" fmla="*/ 3399 h 1080964"/>
              <a:gd name="connsiteX9" fmla="*/ 0 w 1573856"/>
              <a:gd name="connsiteY9" fmla="*/ 540482 h 1080964"/>
              <a:gd name="connsiteX10" fmla="*/ 309332 w 1573856"/>
              <a:gd name="connsiteY10" fmla="*/ 1074165 h 1080964"/>
              <a:gd name="connsiteX0" fmla="*/ 309332 w 1573856"/>
              <a:gd name="connsiteY0" fmla="*/ 1074165 h 1080964"/>
              <a:gd name="connsiteX1" fmla="*/ 309332 w 1573856"/>
              <a:gd name="connsiteY1" fmla="*/ 1074165 h 1080964"/>
              <a:gd name="connsiteX2" fmla="*/ 1485475 w 1573856"/>
              <a:gd name="connsiteY2" fmla="*/ 1077564 h 1080964"/>
              <a:gd name="connsiteX3" fmla="*/ 1529665 w 1573856"/>
              <a:gd name="connsiteY3" fmla="*/ 1080964 h 1080964"/>
              <a:gd name="connsiteX4" fmla="*/ 1573856 w 1573856"/>
              <a:gd name="connsiteY4" fmla="*/ 1077564 h 1080964"/>
              <a:gd name="connsiteX5" fmla="*/ 1560259 w 1573856"/>
              <a:gd name="connsiteY5" fmla="*/ 1070766 h 1080964"/>
              <a:gd name="connsiteX6" fmla="*/ 938195 w 1573856"/>
              <a:gd name="connsiteY6" fmla="*/ 0 h 1080964"/>
              <a:gd name="connsiteX7" fmla="*/ 305933 w 1573856"/>
              <a:gd name="connsiteY7" fmla="*/ 3399 h 1080964"/>
              <a:gd name="connsiteX8" fmla="*/ 0 w 1573856"/>
              <a:gd name="connsiteY8" fmla="*/ 540482 h 1080964"/>
              <a:gd name="connsiteX9" fmla="*/ 309332 w 1573856"/>
              <a:gd name="connsiteY9" fmla="*/ 1074165 h 1080964"/>
              <a:gd name="connsiteX0" fmla="*/ 309332 w 1573856"/>
              <a:gd name="connsiteY0" fmla="*/ 1074165 h 1080964"/>
              <a:gd name="connsiteX1" fmla="*/ 309332 w 1573856"/>
              <a:gd name="connsiteY1" fmla="*/ 1074165 h 1080964"/>
              <a:gd name="connsiteX2" fmla="*/ 1529665 w 1573856"/>
              <a:gd name="connsiteY2" fmla="*/ 1080964 h 1080964"/>
              <a:gd name="connsiteX3" fmla="*/ 1573856 w 1573856"/>
              <a:gd name="connsiteY3" fmla="*/ 1077564 h 1080964"/>
              <a:gd name="connsiteX4" fmla="*/ 1560259 w 1573856"/>
              <a:gd name="connsiteY4" fmla="*/ 1070766 h 1080964"/>
              <a:gd name="connsiteX5" fmla="*/ 938195 w 1573856"/>
              <a:gd name="connsiteY5" fmla="*/ 0 h 1080964"/>
              <a:gd name="connsiteX6" fmla="*/ 305933 w 1573856"/>
              <a:gd name="connsiteY6" fmla="*/ 3399 h 1080964"/>
              <a:gd name="connsiteX7" fmla="*/ 0 w 1573856"/>
              <a:gd name="connsiteY7" fmla="*/ 540482 h 1080964"/>
              <a:gd name="connsiteX8" fmla="*/ 309332 w 1573856"/>
              <a:gd name="connsiteY8" fmla="*/ 1074165 h 1080964"/>
              <a:gd name="connsiteX0" fmla="*/ 309332 w 1573856"/>
              <a:gd name="connsiteY0" fmla="*/ 1074165 h 1077564"/>
              <a:gd name="connsiteX1" fmla="*/ 309332 w 1573856"/>
              <a:gd name="connsiteY1" fmla="*/ 1074165 h 1077564"/>
              <a:gd name="connsiteX2" fmla="*/ 1573856 w 1573856"/>
              <a:gd name="connsiteY2" fmla="*/ 1077564 h 1077564"/>
              <a:gd name="connsiteX3" fmla="*/ 1560259 w 1573856"/>
              <a:gd name="connsiteY3" fmla="*/ 1070766 h 1077564"/>
              <a:gd name="connsiteX4" fmla="*/ 938195 w 1573856"/>
              <a:gd name="connsiteY4" fmla="*/ 0 h 1077564"/>
              <a:gd name="connsiteX5" fmla="*/ 305933 w 1573856"/>
              <a:gd name="connsiteY5" fmla="*/ 3399 h 1077564"/>
              <a:gd name="connsiteX6" fmla="*/ 0 w 1573856"/>
              <a:gd name="connsiteY6" fmla="*/ 540482 h 1077564"/>
              <a:gd name="connsiteX7" fmla="*/ 309332 w 1573856"/>
              <a:gd name="connsiteY7" fmla="*/ 1074165 h 1077564"/>
              <a:gd name="connsiteX0" fmla="*/ 309332 w 1573856"/>
              <a:gd name="connsiteY0" fmla="*/ 1074165 h 1077564"/>
              <a:gd name="connsiteX1" fmla="*/ 309332 w 1573856"/>
              <a:gd name="connsiteY1" fmla="*/ 1074165 h 1077564"/>
              <a:gd name="connsiteX2" fmla="*/ 1573856 w 1573856"/>
              <a:gd name="connsiteY2" fmla="*/ 1077564 h 1077564"/>
              <a:gd name="connsiteX3" fmla="*/ 938195 w 1573856"/>
              <a:gd name="connsiteY3" fmla="*/ 0 h 1077564"/>
              <a:gd name="connsiteX4" fmla="*/ 305933 w 1573856"/>
              <a:gd name="connsiteY4" fmla="*/ 3399 h 1077564"/>
              <a:gd name="connsiteX5" fmla="*/ 0 w 1573856"/>
              <a:gd name="connsiteY5" fmla="*/ 540482 h 1077564"/>
              <a:gd name="connsiteX6" fmla="*/ 309332 w 1573856"/>
              <a:gd name="connsiteY6" fmla="*/ 1074165 h 1077564"/>
              <a:gd name="connsiteX0" fmla="*/ 309332 w 1573856"/>
              <a:gd name="connsiteY0" fmla="*/ 1077564 h 1080963"/>
              <a:gd name="connsiteX1" fmla="*/ 309332 w 1573856"/>
              <a:gd name="connsiteY1" fmla="*/ 1077564 h 1080963"/>
              <a:gd name="connsiteX2" fmla="*/ 1573856 w 1573856"/>
              <a:gd name="connsiteY2" fmla="*/ 1080963 h 1080963"/>
              <a:gd name="connsiteX3" fmla="*/ 948393 w 1573856"/>
              <a:gd name="connsiteY3" fmla="*/ 0 h 1080963"/>
              <a:gd name="connsiteX4" fmla="*/ 305933 w 1573856"/>
              <a:gd name="connsiteY4" fmla="*/ 6798 h 1080963"/>
              <a:gd name="connsiteX5" fmla="*/ 0 w 1573856"/>
              <a:gd name="connsiteY5" fmla="*/ 543881 h 1080963"/>
              <a:gd name="connsiteX6" fmla="*/ 309332 w 1573856"/>
              <a:gd name="connsiteY6" fmla="*/ 1077564 h 1080963"/>
              <a:gd name="connsiteX0" fmla="*/ 309332 w 1588058"/>
              <a:gd name="connsiteY0" fmla="*/ 1178701 h 1182100"/>
              <a:gd name="connsiteX1" fmla="*/ 309332 w 1588058"/>
              <a:gd name="connsiteY1" fmla="*/ 1178701 h 1182100"/>
              <a:gd name="connsiteX2" fmla="*/ 1573856 w 1588058"/>
              <a:gd name="connsiteY2" fmla="*/ 1182100 h 1182100"/>
              <a:gd name="connsiteX3" fmla="*/ 948393 w 1588058"/>
              <a:gd name="connsiteY3" fmla="*/ 101137 h 1182100"/>
              <a:gd name="connsiteX4" fmla="*/ 305933 w 1588058"/>
              <a:gd name="connsiteY4" fmla="*/ 107935 h 1182100"/>
              <a:gd name="connsiteX5" fmla="*/ 0 w 1588058"/>
              <a:gd name="connsiteY5" fmla="*/ 645018 h 1182100"/>
              <a:gd name="connsiteX6" fmla="*/ 309332 w 1588058"/>
              <a:gd name="connsiteY6" fmla="*/ 1178701 h 1182100"/>
              <a:gd name="connsiteX0" fmla="*/ 309332 w 1573856"/>
              <a:gd name="connsiteY0" fmla="*/ 1178701 h 1182100"/>
              <a:gd name="connsiteX1" fmla="*/ 309332 w 1573856"/>
              <a:gd name="connsiteY1" fmla="*/ 1178701 h 1182100"/>
              <a:gd name="connsiteX2" fmla="*/ 1573856 w 1573856"/>
              <a:gd name="connsiteY2" fmla="*/ 1182100 h 1182100"/>
              <a:gd name="connsiteX3" fmla="*/ 948393 w 1573856"/>
              <a:gd name="connsiteY3" fmla="*/ 101137 h 1182100"/>
              <a:gd name="connsiteX4" fmla="*/ 305933 w 1573856"/>
              <a:gd name="connsiteY4" fmla="*/ 107935 h 1182100"/>
              <a:gd name="connsiteX5" fmla="*/ 0 w 1573856"/>
              <a:gd name="connsiteY5" fmla="*/ 645018 h 1182100"/>
              <a:gd name="connsiteX6" fmla="*/ 309332 w 1573856"/>
              <a:gd name="connsiteY6" fmla="*/ 1178701 h 1182100"/>
              <a:gd name="connsiteX0" fmla="*/ 309332 w 1573856"/>
              <a:gd name="connsiteY0" fmla="*/ 1077564 h 1080963"/>
              <a:gd name="connsiteX1" fmla="*/ 309332 w 1573856"/>
              <a:gd name="connsiteY1" fmla="*/ 1077564 h 1080963"/>
              <a:gd name="connsiteX2" fmla="*/ 1573856 w 1573856"/>
              <a:gd name="connsiteY2" fmla="*/ 1080963 h 1080963"/>
              <a:gd name="connsiteX3" fmla="*/ 948393 w 1573856"/>
              <a:gd name="connsiteY3" fmla="*/ 0 h 1080963"/>
              <a:gd name="connsiteX4" fmla="*/ 305933 w 1573856"/>
              <a:gd name="connsiteY4" fmla="*/ 6798 h 1080963"/>
              <a:gd name="connsiteX5" fmla="*/ 0 w 1573856"/>
              <a:gd name="connsiteY5" fmla="*/ 543881 h 1080963"/>
              <a:gd name="connsiteX6" fmla="*/ 309332 w 1573856"/>
              <a:gd name="connsiteY6" fmla="*/ 1077564 h 1080963"/>
              <a:gd name="connsiteX0" fmla="*/ 319530 w 1573856"/>
              <a:gd name="connsiteY0" fmla="*/ 1074165 h 1080963"/>
              <a:gd name="connsiteX1" fmla="*/ 309332 w 1573856"/>
              <a:gd name="connsiteY1" fmla="*/ 1077564 h 1080963"/>
              <a:gd name="connsiteX2" fmla="*/ 1573856 w 1573856"/>
              <a:gd name="connsiteY2" fmla="*/ 1080963 h 1080963"/>
              <a:gd name="connsiteX3" fmla="*/ 948393 w 1573856"/>
              <a:gd name="connsiteY3" fmla="*/ 0 h 1080963"/>
              <a:gd name="connsiteX4" fmla="*/ 305933 w 1573856"/>
              <a:gd name="connsiteY4" fmla="*/ 6798 h 1080963"/>
              <a:gd name="connsiteX5" fmla="*/ 0 w 1573856"/>
              <a:gd name="connsiteY5" fmla="*/ 543881 h 1080963"/>
              <a:gd name="connsiteX6" fmla="*/ 319530 w 1573856"/>
              <a:gd name="connsiteY6" fmla="*/ 1074165 h 1080963"/>
              <a:gd name="connsiteX0" fmla="*/ 319530 w 1573856"/>
              <a:gd name="connsiteY0" fmla="*/ 1074165 h 1181760"/>
              <a:gd name="connsiteX1" fmla="*/ 1573856 w 1573856"/>
              <a:gd name="connsiteY1" fmla="*/ 1080963 h 1181760"/>
              <a:gd name="connsiteX2" fmla="*/ 948393 w 1573856"/>
              <a:gd name="connsiteY2" fmla="*/ 0 h 1181760"/>
              <a:gd name="connsiteX3" fmla="*/ 305933 w 1573856"/>
              <a:gd name="connsiteY3" fmla="*/ 6798 h 1181760"/>
              <a:gd name="connsiteX4" fmla="*/ 0 w 1573856"/>
              <a:gd name="connsiteY4" fmla="*/ 543881 h 1181760"/>
              <a:gd name="connsiteX5" fmla="*/ 319530 w 1573856"/>
              <a:gd name="connsiteY5" fmla="*/ 1074165 h 1181760"/>
              <a:gd name="connsiteX0" fmla="*/ 319530 w 1573856"/>
              <a:gd name="connsiteY0" fmla="*/ 1074165 h 1080963"/>
              <a:gd name="connsiteX1" fmla="*/ 1573856 w 1573856"/>
              <a:gd name="connsiteY1" fmla="*/ 1080963 h 1080963"/>
              <a:gd name="connsiteX2" fmla="*/ 948393 w 1573856"/>
              <a:gd name="connsiteY2" fmla="*/ 0 h 1080963"/>
              <a:gd name="connsiteX3" fmla="*/ 305933 w 1573856"/>
              <a:gd name="connsiteY3" fmla="*/ 6798 h 1080963"/>
              <a:gd name="connsiteX4" fmla="*/ 0 w 1573856"/>
              <a:gd name="connsiteY4" fmla="*/ 543881 h 1080963"/>
              <a:gd name="connsiteX5" fmla="*/ 319530 w 1573856"/>
              <a:gd name="connsiteY5" fmla="*/ 1074165 h 1080963"/>
              <a:gd name="connsiteX0" fmla="*/ 319530 w 1567057"/>
              <a:gd name="connsiteY0" fmla="*/ 1151991 h 1151991"/>
              <a:gd name="connsiteX1" fmla="*/ 1567057 w 1567057"/>
              <a:gd name="connsiteY1" fmla="*/ 1151991 h 1151991"/>
              <a:gd name="connsiteX2" fmla="*/ 948393 w 1567057"/>
              <a:gd name="connsiteY2" fmla="*/ 77826 h 1151991"/>
              <a:gd name="connsiteX3" fmla="*/ 305933 w 1567057"/>
              <a:gd name="connsiteY3" fmla="*/ 84624 h 1151991"/>
              <a:gd name="connsiteX4" fmla="*/ 0 w 1567057"/>
              <a:gd name="connsiteY4" fmla="*/ 621707 h 1151991"/>
              <a:gd name="connsiteX5" fmla="*/ 319530 w 1567057"/>
              <a:gd name="connsiteY5" fmla="*/ 1151991 h 1151991"/>
              <a:gd name="connsiteX0" fmla="*/ 319530 w 1567057"/>
              <a:gd name="connsiteY0" fmla="*/ 1151991 h 1151991"/>
              <a:gd name="connsiteX1" fmla="*/ 1567057 w 1567057"/>
              <a:gd name="connsiteY1" fmla="*/ 1151991 h 1151991"/>
              <a:gd name="connsiteX2" fmla="*/ 948393 w 1567057"/>
              <a:gd name="connsiteY2" fmla="*/ 77826 h 1151991"/>
              <a:gd name="connsiteX3" fmla="*/ 305933 w 1567057"/>
              <a:gd name="connsiteY3" fmla="*/ 84624 h 1151991"/>
              <a:gd name="connsiteX4" fmla="*/ 0 w 1567057"/>
              <a:gd name="connsiteY4" fmla="*/ 621707 h 1151991"/>
              <a:gd name="connsiteX5" fmla="*/ 319530 w 1567057"/>
              <a:gd name="connsiteY5" fmla="*/ 1151991 h 1151991"/>
              <a:gd name="connsiteX0" fmla="*/ 319530 w 1567057"/>
              <a:gd name="connsiteY0" fmla="*/ 1074165 h 1074165"/>
              <a:gd name="connsiteX1" fmla="*/ 1567057 w 1567057"/>
              <a:gd name="connsiteY1" fmla="*/ 1074165 h 1074165"/>
              <a:gd name="connsiteX2" fmla="*/ 948393 w 1567057"/>
              <a:gd name="connsiteY2" fmla="*/ 0 h 1074165"/>
              <a:gd name="connsiteX3" fmla="*/ 305933 w 1567057"/>
              <a:gd name="connsiteY3" fmla="*/ 6798 h 1074165"/>
              <a:gd name="connsiteX4" fmla="*/ 0 w 1567057"/>
              <a:gd name="connsiteY4" fmla="*/ 543881 h 1074165"/>
              <a:gd name="connsiteX5" fmla="*/ 319530 w 1567057"/>
              <a:gd name="connsiteY5" fmla="*/ 1074165 h 1074165"/>
              <a:gd name="connsiteX0" fmla="*/ 329856 w 1577383"/>
              <a:gd name="connsiteY0" fmla="*/ 1074165 h 1074165"/>
              <a:gd name="connsiteX1" fmla="*/ 1577383 w 1577383"/>
              <a:gd name="connsiteY1" fmla="*/ 1074165 h 1074165"/>
              <a:gd name="connsiteX2" fmla="*/ 958719 w 1577383"/>
              <a:gd name="connsiteY2" fmla="*/ 0 h 1074165"/>
              <a:gd name="connsiteX3" fmla="*/ 316259 w 1577383"/>
              <a:gd name="connsiteY3" fmla="*/ 6798 h 1074165"/>
              <a:gd name="connsiteX4" fmla="*/ 0 w 1577383"/>
              <a:gd name="connsiteY4" fmla="*/ 540482 h 1074165"/>
              <a:gd name="connsiteX5" fmla="*/ 329856 w 1577383"/>
              <a:gd name="connsiteY5" fmla="*/ 1074165 h 1074165"/>
              <a:gd name="connsiteX0" fmla="*/ 329856 w 1577383"/>
              <a:gd name="connsiteY0" fmla="*/ 1074165 h 1074165"/>
              <a:gd name="connsiteX1" fmla="*/ 1577383 w 1577383"/>
              <a:gd name="connsiteY1" fmla="*/ 1074165 h 1074165"/>
              <a:gd name="connsiteX2" fmla="*/ 944951 w 1577383"/>
              <a:gd name="connsiteY2" fmla="*/ 0 h 1074165"/>
              <a:gd name="connsiteX3" fmla="*/ 316259 w 1577383"/>
              <a:gd name="connsiteY3" fmla="*/ 6798 h 1074165"/>
              <a:gd name="connsiteX4" fmla="*/ 0 w 1577383"/>
              <a:gd name="connsiteY4" fmla="*/ 540482 h 1074165"/>
              <a:gd name="connsiteX5" fmla="*/ 329856 w 1577383"/>
              <a:gd name="connsiteY5" fmla="*/ 1074165 h 107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7383" h="1074165">
                <a:moveTo>
                  <a:pt x="329856" y="1074165"/>
                </a:moveTo>
                <a:lnTo>
                  <a:pt x="1577383" y="1074165"/>
                </a:lnTo>
                <a:lnTo>
                  <a:pt x="944951" y="0"/>
                </a:lnTo>
                <a:lnTo>
                  <a:pt x="316259" y="6798"/>
                </a:lnTo>
                <a:lnTo>
                  <a:pt x="0" y="540482"/>
                </a:lnTo>
                <a:lnTo>
                  <a:pt x="329856" y="1074165"/>
                </a:lnTo>
                <a:close/>
              </a:path>
            </a:pathLst>
          </a:custGeom>
          <a:solidFill>
            <a:srgbClr val="00B050">
              <a:alpha val="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075630" y="1628800"/>
            <a:ext cx="1432474" cy="465931"/>
          </a:xfrm>
          <a:prstGeom prst="rightArrow">
            <a:avLst/>
          </a:prstGeom>
          <a:solidFill>
            <a:srgbClr val="EF7A24"/>
          </a:solidFill>
          <a:ln w="19050" cap="rnd" cmpd="sng" algn="ctr">
            <a:solidFill>
              <a:srgbClr val="EF7A2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+ gaps and trend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23928" y="4941168"/>
            <a:ext cx="187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Adapted from </a:t>
            </a:r>
            <a:r>
              <a:rPr lang="en-US" sz="1400" i="1" dirty="0" err="1" smtClean="0"/>
              <a:t>Gazeaux</a:t>
            </a:r>
            <a:r>
              <a:rPr lang="en-US" sz="1400" i="1" dirty="0" smtClean="0"/>
              <a:t> et al. 2013</a:t>
            </a:r>
            <a:endParaRPr lang="en-US" sz="1400" i="1" dirty="0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179512" y="5157192"/>
            <a:ext cx="8784976" cy="12961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SzPct val="100000"/>
              <a:buFont typeface="Georgia" pitchFamily="18" charset="0"/>
              <a:buNone/>
            </a:pPr>
            <a:endParaRPr lang="en-US" sz="1800" i="1" dirty="0" smtClean="0"/>
          </a:p>
          <a:p>
            <a:pPr marL="285750" indent="-285750" defTabSz="13716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"/>
            </a:pP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performance decreases drastically for almost all the tools when adding gaps and a trend in the benchmark time series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/>
              <a:buChar char="à"/>
            </a:pPr>
            <a:endParaRPr lang="en-US" sz="1600" i="1" dirty="0" smtClean="0"/>
          </a:p>
          <a:p>
            <a:pPr marL="285750" indent="-285750">
              <a:spcBef>
                <a:spcPts val="600"/>
              </a:spcBef>
              <a:buSzPct val="100000"/>
              <a:buFont typeface="Wingdings"/>
              <a:buChar char="à"/>
            </a:pP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41473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701824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fr-BE" sz="2000" b="1" noProof="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1. 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Identification of </a:t>
            </a:r>
            <a:r>
              <a:rPr lang="fr-BE" sz="20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epochs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offsets: </a:t>
            </a:r>
            <a:r>
              <a:rPr lang="fr-BE" sz="2000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detection</a:t>
            </a:r>
            <a:r>
              <a:rPr lang="fr-BE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scores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" name="AutoShape 2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155575" y="-21939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307975" y="-20415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iag-gnssclimate.oma.be/Results/sub-WG%20Homogenization/Global/GGTernAnalysis/62d/EASY_GlobalScoreRatios_AllPositives_GGternPlot.png"/>
          <p:cNvSpPr>
            <a:spLocks noChangeAspect="1" noChangeArrowheads="1"/>
          </p:cNvSpPr>
          <p:nvPr/>
        </p:nvSpPr>
        <p:spPr bwMode="auto">
          <a:xfrm>
            <a:off x="155575" y="-4213225"/>
            <a:ext cx="11287125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2" y="1124744"/>
            <a:ext cx="7543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2" y="2996952"/>
            <a:ext cx="7543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0" y="4869160"/>
            <a:ext cx="7543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923928" y="1423809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EASY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9872" y="3284984"/>
            <a:ext cx="1485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LESS COMPLICATED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9872" y="5168225"/>
            <a:ext cx="1580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FULLY COMPLICATED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088136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= POD - POFD</a:t>
            </a:r>
            <a:endParaRPr lang="en-US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7164288" y="1700807"/>
            <a:ext cx="1907510" cy="5112569"/>
            <a:chOff x="7164288" y="1700807"/>
            <a:chExt cx="1907510" cy="5112569"/>
          </a:xfrm>
        </p:grpSpPr>
        <p:sp>
          <p:nvSpPr>
            <p:cNvPr id="26" name="Curved Right Arrow 25"/>
            <p:cNvSpPr/>
            <p:nvPr/>
          </p:nvSpPr>
          <p:spPr>
            <a:xfrm rot="10800000" flipV="1">
              <a:off x="7957322" y="1700807"/>
              <a:ext cx="863150" cy="4111327"/>
            </a:xfrm>
            <a:prstGeom prst="curv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4288" y="6074712"/>
              <a:ext cx="1907510" cy="7386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Venema</a:t>
              </a:r>
              <a:r>
                <a:rPr lang="en-US" sz="1400" dirty="0" smtClean="0"/>
                <a:t> et al. 2012</a:t>
              </a:r>
            </a:p>
            <a:p>
              <a:r>
                <a:rPr lang="en-US" sz="1400" dirty="0" smtClean="0"/>
                <a:t>T: 0.10 </a:t>
              </a:r>
              <a:r>
                <a:rPr lang="en-US" sz="1400" dirty="0" smtClean="0">
                  <a:sym typeface="Wingdings" panose="05000000000000000000" pitchFamily="2" charset="2"/>
                </a:rPr>
                <a:t> 0.63</a:t>
              </a:r>
            </a:p>
            <a:p>
              <a:r>
                <a:rPr lang="en-US" sz="1400" dirty="0" err="1" smtClean="0"/>
                <a:t>Precip</a:t>
              </a:r>
              <a:r>
                <a:rPr lang="en-US" sz="1400" dirty="0" smtClean="0"/>
                <a:t>. : 0.04 </a:t>
              </a:r>
              <a:r>
                <a:rPr lang="en-US" sz="1400" dirty="0" smtClean="0">
                  <a:sym typeface="Wingdings" panose="05000000000000000000" pitchFamily="2" charset="2"/>
                </a:rPr>
                <a:t> 0.22</a:t>
              </a:r>
              <a:endParaRPr lang="en-US" sz="14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92608" y="1772816"/>
            <a:ext cx="137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2608" y="3645024"/>
            <a:ext cx="137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2608" y="5517232"/>
            <a:ext cx="137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-5400000">
            <a:off x="128016" y="1872843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PSS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-5400000">
            <a:off x="128016" y="3795136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PSS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-5400000">
            <a:off x="128016" y="5617259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PSS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8" y="3878163"/>
            <a:ext cx="8572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0" y="1645915"/>
            <a:ext cx="8572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79512" y="701824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fr-BE" sz="2000" b="1" noProof="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1. 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Identification of </a:t>
            </a:r>
            <a:r>
              <a:rPr lang="fr-BE" sz="20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epochs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offsets: </a:t>
            </a:r>
            <a:r>
              <a:rPr lang="fr-BE" sz="2000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detection</a:t>
            </a:r>
            <a:r>
              <a:rPr lang="fr-BE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scores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" name="AutoShape 2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155575" y="-21939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307975" y="-20415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iag-gnssclimate.oma.be/Results/sub-WG%20Homogenization/Global/GGTernAnalysis/62d/EASY_GlobalScoreRatios_AllPositives_GGternPlot.png"/>
          <p:cNvSpPr>
            <a:spLocks noChangeAspect="1" noChangeArrowheads="1"/>
          </p:cNvSpPr>
          <p:nvPr/>
        </p:nvSpPr>
        <p:spPr bwMode="auto">
          <a:xfrm>
            <a:off x="155575" y="-4213225"/>
            <a:ext cx="11287125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419872" y="1207785"/>
            <a:ext cx="1580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FULLY COMPLICATED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7472" y="2420888"/>
            <a:ext cx="137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7472" y="4653136"/>
            <a:ext cx="137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-5400000">
            <a:off x="174388" y="2559780"/>
            <a:ext cx="4764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POD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-5400000">
            <a:off x="133511" y="4792028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POFD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53752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99592" y="1196752"/>
            <a:ext cx="7344816" cy="4338816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Motivation and introduction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nl-BE" dirty="0" err="1" smtClean="0"/>
              <a:t>Methodology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nl-BE" dirty="0" err="1" smtClean="0"/>
              <a:t>Synthetic</a:t>
            </a:r>
            <a:r>
              <a:rPr lang="nl-BE" dirty="0" smtClean="0"/>
              <a:t> dataset </a:t>
            </a:r>
            <a:r>
              <a:rPr lang="nl-BE" dirty="0" err="1" smtClean="0"/>
              <a:t>generation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Assessment of the performance of the homogenization tools on the synthetic dataset</a:t>
            </a:r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Outlook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3679200"/>
            <a:ext cx="4143375" cy="2486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123200"/>
            <a:ext cx="4143375" cy="2486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" y="3679200"/>
            <a:ext cx="4143375" cy="2486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" y="1123200"/>
            <a:ext cx="4143375" cy="2486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79512" y="701824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fr-BE" sz="2000" b="1" noProof="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1. 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Identification of </a:t>
            </a:r>
            <a:r>
              <a:rPr lang="fr-BE" sz="20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epochs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offsets: </a:t>
            </a:r>
            <a:r>
              <a:rPr lang="fr-BE" sz="2000" noProof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amplitudes of offsets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" name="AutoShape 2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155575" y="-21939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307975" y="-20415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iag-gnssclimate.oma.be/Results/sub-WG%20Homogenization/Global/GGTernAnalysis/62d/EASY_GlobalScoreRatios_AllPositives_GGternPlot.png"/>
          <p:cNvSpPr>
            <a:spLocks noChangeAspect="1" noChangeArrowheads="1"/>
          </p:cNvSpPr>
          <p:nvPr/>
        </p:nvSpPr>
        <p:spPr bwMode="auto">
          <a:xfrm>
            <a:off x="155575" y="-4213225"/>
            <a:ext cx="11287125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http://iag-gnssclimate.oma.be/Results/sub-WG%20Homogenization/Tong%20Ning/PMTred/AmplitudeDifferencesAnalysis/62d/EASY_V1-daily-PMTred_TongNing_EstimatedOffsetAmplitude_His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19872" y="112474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EASY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0976" y="1196752"/>
            <a:ext cx="1008112" cy="224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812360" y="112474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EASY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71325" y="1403484"/>
            <a:ext cx="744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DAILY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64088" y="1196752"/>
            <a:ext cx="1008112" cy="224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79912" y="3861048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en-US" dirty="0" smtClean="0">
                <a:solidFill>
                  <a:srgbClr val="FF0000"/>
                </a:solidFill>
              </a:rPr>
              <a:t>TRUTH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utoShape 4" descr="http://iag-gnssclimate.oma.be/Results/sub-WG%20Homogenization/Tong%20Ning/PMTred/AmplitudeDifferencesAnalysis/62d/EASY_V1-monthly-PMTred_TongNing_TrueOffsetAmplitude_Histo.png"/>
          <p:cNvSpPr>
            <a:spLocks noChangeAspect="1" noChangeArrowheads="1"/>
          </p:cNvSpPr>
          <p:nvPr/>
        </p:nvSpPr>
        <p:spPr bwMode="auto">
          <a:xfrm>
            <a:off x="155575" y="-2865438"/>
            <a:ext cx="9963150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11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3679200"/>
            <a:ext cx="4143375" cy="2486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123200"/>
            <a:ext cx="4143375" cy="2486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" y="3679200"/>
            <a:ext cx="4143375" cy="2486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" y="1123200"/>
            <a:ext cx="4143375" cy="2486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79512" y="701824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fr-BE" sz="2000" b="1" noProof="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1. 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Identification of </a:t>
            </a:r>
            <a:r>
              <a:rPr lang="fr-BE" sz="20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epochs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offsets: </a:t>
            </a:r>
            <a:r>
              <a:rPr lang="fr-BE" sz="2000" noProof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amplitudes of offsets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" name="AutoShape 2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155575" y="-21939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307975" y="-20415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iag-gnssclimate.oma.be/Results/sub-WG%20Homogenization/Global/GGTernAnalysis/62d/EASY_GlobalScoreRatios_AllPositives_GGternPlot.png"/>
          <p:cNvSpPr>
            <a:spLocks noChangeAspect="1" noChangeArrowheads="1"/>
          </p:cNvSpPr>
          <p:nvPr/>
        </p:nvSpPr>
        <p:spPr bwMode="auto">
          <a:xfrm>
            <a:off x="155575" y="-4213225"/>
            <a:ext cx="11287125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http://iag-gnssclimate.oma.be/Results/sub-WG%20Homogenization/Tong%20Ning/PMTred/AmplitudeDifferencesAnalysis/62d/EASY_V1-daily-PMTred_TongNing_EstimatedOffsetAmplitude_His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19872" y="112474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EASY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0976" y="1196752"/>
            <a:ext cx="1008112" cy="224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71325" y="1403484"/>
            <a:ext cx="744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DAILY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12360" y="112474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EASY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7904" y="3717032"/>
            <a:ext cx="1155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MONTHLY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64088" y="1196752"/>
            <a:ext cx="1008112" cy="224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64088" y="3708401"/>
            <a:ext cx="1008112" cy="224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71600" y="3708401"/>
            <a:ext cx="1008112" cy="224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701824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fr-BE" sz="2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</a:t>
            </a:r>
            <a:r>
              <a:rPr lang="fr-BE" sz="2000" b="1" noProof="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 </a:t>
            </a:r>
            <a:r>
              <a:rPr lang="fr-BE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Trend estimation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" name="AutoShape 2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155575" y="-21939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307975" y="-20415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iag-gnssclimate.oma.be/Results/sub-WG%20Homogenization/Global/GGTernAnalysis/62d/EASY_GlobalScoreRatios_AllPositives_GGternPlot.png"/>
          <p:cNvSpPr>
            <a:spLocks noChangeAspect="1" noChangeArrowheads="1"/>
          </p:cNvSpPr>
          <p:nvPr/>
        </p:nvSpPr>
        <p:spPr bwMode="auto">
          <a:xfrm>
            <a:off x="155575" y="-4213225"/>
            <a:ext cx="11287125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3" y="1197192"/>
            <a:ext cx="4153633" cy="3960000"/>
          </a:xfrm>
          <a:prstGeom prst="rect">
            <a:avLst/>
          </a:prstGeom>
        </p:spPr>
      </p:pic>
      <p:pic>
        <p:nvPicPr>
          <p:cNvPr id="23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4159267" cy="3905930"/>
          </a:xfrm>
          <a:prstGeom prst="rect">
            <a:avLst/>
          </a:prstGeom>
        </p:spPr>
      </p:pic>
      <p:sp>
        <p:nvSpPr>
          <p:cNvPr id="25" name="Prostokąt 1"/>
          <p:cNvSpPr/>
          <p:nvPr/>
        </p:nvSpPr>
        <p:spPr>
          <a:xfrm>
            <a:off x="3563888" y="465313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l-PL" sz="14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Hector </a:t>
            </a:r>
            <a:r>
              <a:rPr lang="en-US" sz="14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 </a:t>
            </a:r>
            <a:r>
              <a:rPr lang="en-US" sz="14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r>
              <a:rPr lang="pl-PL" sz="14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output from MLE with simulated offsets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79712" y="1423809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EASY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2247" y="1423809"/>
            <a:ext cx="1580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FULLY COMPLICATED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107504" y="5085184"/>
            <a:ext cx="8856984" cy="12961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SzPct val="100000"/>
              <a:buFont typeface="Georgia" pitchFamily="18" charset="0"/>
              <a:buNone/>
            </a:pPr>
            <a:endParaRPr lang="en-US" sz="1800" i="1" dirty="0" smtClean="0"/>
          </a:p>
          <a:p>
            <a:pPr marL="285750" indent="-285750" defTabSz="13716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"/>
            </a:pP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large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variety of trends (and uncertainties) for the different corrected time series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defTabSz="13716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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/>
              <a:buChar char="à"/>
            </a:pPr>
            <a:endParaRPr lang="en-US" sz="1600" i="1" dirty="0" smtClean="0"/>
          </a:p>
          <a:p>
            <a:pPr marL="285750" indent="-285750">
              <a:spcBef>
                <a:spcPts val="600"/>
              </a:spcBef>
              <a:buSzPct val="100000"/>
              <a:buFont typeface="Wingdings"/>
              <a:buChar char="à"/>
            </a:pP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38560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456"/>
            <a:ext cx="9144000" cy="4228776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79512" y="701824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fr-BE" sz="2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</a:t>
            </a:r>
            <a:r>
              <a:rPr lang="fr-BE" sz="2000" b="1" noProof="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 </a:t>
            </a:r>
            <a:r>
              <a:rPr lang="fr-BE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Trend estimation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en-GB" sz="1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tools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5" name="Picture 14" descr="G:\Projets\COST_GNSS4SWEC\gnss4swec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" name="AutoShape 2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155575" y="-21939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iag-gnssclimate.oma.be/Results/sub-WG%20Homogenization/Global/EpochDifferencesAnalysis/186d/EASY_MeanEpochDiff_Bar.png"/>
          <p:cNvSpPr>
            <a:spLocks noChangeAspect="1" noChangeArrowheads="1"/>
          </p:cNvSpPr>
          <p:nvPr/>
        </p:nvSpPr>
        <p:spPr bwMode="auto">
          <a:xfrm>
            <a:off x="307975" y="-2041525"/>
            <a:ext cx="1828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iag-gnssclimate.oma.be/Results/sub-WG%20Homogenization/Global/GGTernAnalysis/62d/EASY_GlobalScoreRatios_AllPositives_GGternPlot.png"/>
          <p:cNvSpPr>
            <a:spLocks noChangeAspect="1" noChangeArrowheads="1"/>
          </p:cNvSpPr>
          <p:nvPr/>
        </p:nvSpPr>
        <p:spPr bwMode="auto">
          <a:xfrm>
            <a:off x="155575" y="-4213225"/>
            <a:ext cx="11287125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Prostokąt 1"/>
          <p:cNvSpPr/>
          <p:nvPr/>
        </p:nvSpPr>
        <p:spPr>
          <a:xfrm>
            <a:off x="323528" y="1484784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l-PL" sz="1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Hector </a:t>
            </a:r>
            <a:r>
              <a:rPr lang="en-US" sz="1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 </a:t>
            </a:r>
            <a:r>
              <a:rPr lang="en-US" sz="12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r>
              <a:rPr lang="pl-PL" sz="1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output from </a:t>
            </a:r>
            <a:r>
              <a:rPr lang="en-US" sz="1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2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MLE with simulated offsets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3968" y="991761"/>
            <a:ext cx="1580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FULLY COMPLICATED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107504" y="5301208"/>
            <a:ext cx="8856984" cy="12961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SzPct val="100000"/>
              <a:buFont typeface="Georgia" pitchFamily="18" charset="0"/>
              <a:buNone/>
            </a:pPr>
            <a:endParaRPr lang="en-US" sz="1800" i="1" dirty="0" smtClean="0"/>
          </a:p>
          <a:p>
            <a:pPr marL="285750" indent="-285750" defTabSz="13716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"/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m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ost trends differ within ±0.05 mm/yr.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defTabSz="13716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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/>
              <a:buChar char="à"/>
            </a:pPr>
            <a:endParaRPr lang="en-US" sz="1600" i="1" dirty="0" smtClean="0"/>
          </a:p>
          <a:p>
            <a:pPr marL="285750" indent="-285750">
              <a:spcBef>
                <a:spcPts val="600"/>
              </a:spcBef>
              <a:buSzPct val="100000"/>
              <a:buFont typeface="Wingdings"/>
              <a:buChar char="à"/>
            </a:pP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31104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300000" y="64008"/>
            <a:ext cx="1554480" cy="521208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179512" y="54868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Workplan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784976" cy="5112568"/>
          </a:xfrm>
        </p:spPr>
        <p:txBody>
          <a:bodyPr wrap="square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m</a:t>
            </a:r>
            <a:r>
              <a:rPr lang="en-US" sz="1800" dirty="0" smtClean="0">
                <a:solidFill>
                  <a:srgbClr val="FF0000"/>
                </a:solidFill>
              </a:rPr>
              <a:t>ore detailed assessment </a:t>
            </a:r>
            <a:r>
              <a:rPr lang="en-US" sz="1800" dirty="0" smtClean="0"/>
              <a:t>of the performance of the different tools (and sensitivity analysis): CRMSE, …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The epochs and amplitudes (and feedback) of the offsets in the synthetic datasets is given to the participants who already provided their solutions                   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fine-tuning</a:t>
            </a:r>
            <a:r>
              <a:rPr lang="en-US" sz="1800" dirty="0" smtClean="0">
                <a:sym typeface="Wingdings" panose="05000000000000000000" pitchFamily="2" charset="2"/>
              </a:rPr>
              <a:t> of their tools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sym typeface="Wingdings" panose="05000000000000000000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We highly welcome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other contributions </a:t>
            </a:r>
            <a:r>
              <a:rPr lang="en-US" sz="1800" dirty="0" smtClean="0">
                <a:sym typeface="Wingdings" panose="05000000000000000000" pitchFamily="2" charset="2"/>
              </a:rPr>
              <a:t>(tools, solutions) in our activity! Interested? Please contact me at </a:t>
            </a:r>
            <a:r>
              <a:rPr lang="en-US" sz="1800" dirty="0" smtClean="0">
                <a:sym typeface="Wingdings" panose="05000000000000000000" pitchFamily="2" charset="2"/>
                <a:hlinkClick r:id="rId2"/>
              </a:rPr>
              <a:t>roeland@meteo.be</a:t>
            </a:r>
            <a:r>
              <a:rPr lang="en-US" sz="1800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900" dirty="0">
              <a:sym typeface="Wingdings" panose="05000000000000000000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A </a:t>
            </a:r>
            <a:r>
              <a:rPr lang="en-GB" sz="1800" dirty="0">
                <a:solidFill>
                  <a:srgbClr val="FF0000"/>
                </a:solidFill>
              </a:rPr>
              <a:t>next generation </a:t>
            </a:r>
            <a:r>
              <a:rPr lang="en-GB" sz="1800" dirty="0"/>
              <a:t>of a fully complicated synthetic dataset will be </a:t>
            </a:r>
            <a:r>
              <a:rPr lang="en-GB" sz="1800" dirty="0" smtClean="0"/>
              <a:t>generated:</a:t>
            </a:r>
            <a:endParaRPr lang="en-GB" sz="1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 smtClean="0"/>
              <a:t>fully </a:t>
            </a:r>
            <a:r>
              <a:rPr lang="en-GB" dirty="0"/>
              <a:t>complicated </a:t>
            </a:r>
            <a:r>
              <a:rPr lang="en-GB" dirty="0" smtClean="0"/>
              <a:t>II?</a:t>
            </a:r>
            <a:endParaRPr lang="en-GB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g</a:t>
            </a:r>
            <a:r>
              <a:rPr lang="en-GB" dirty="0" smtClean="0"/>
              <a:t>aps </a:t>
            </a:r>
            <a:r>
              <a:rPr lang="en-GB" dirty="0"/>
              <a:t>decoupled from </a:t>
            </a:r>
            <a:r>
              <a:rPr lang="en-GB" dirty="0" smtClean="0"/>
              <a:t>trend(s)?</a:t>
            </a:r>
            <a:endParaRPr lang="en-GB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 smtClean="0"/>
              <a:t>based </a:t>
            </a:r>
            <a:r>
              <a:rPr lang="en-GB" dirty="0"/>
              <a:t>on the difference of the synthetic IGS repro 1 minus the real </a:t>
            </a:r>
            <a:r>
              <a:rPr lang="en-GB" dirty="0" smtClean="0"/>
              <a:t>ERA-interim?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GB" sz="900" dirty="0" smtClean="0"/>
          </a:p>
          <a:p>
            <a:pPr>
              <a:buFont typeface="Arial" pitchFamily="34" charset="0"/>
              <a:buChar char="•"/>
            </a:pPr>
            <a:r>
              <a:rPr lang="en-GB" sz="1800" dirty="0">
                <a:solidFill>
                  <a:srgbClr val="FF0000"/>
                </a:solidFill>
              </a:rPr>
              <a:t>A  second round of blind homogenization </a:t>
            </a:r>
            <a:r>
              <a:rPr lang="en-GB" sz="1800" dirty="0">
                <a:solidFill>
                  <a:schemeClr val="tx1"/>
                </a:solidFill>
              </a:rPr>
              <a:t>on this next generation dataset(s) will end in September.</a:t>
            </a:r>
          </a:p>
          <a:p>
            <a:pPr lvl="1"/>
            <a:endParaRPr lang="en-GB" sz="800" dirty="0"/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endParaRPr lang="en-US" sz="800" dirty="0"/>
          </a:p>
        </p:txBody>
      </p:sp>
      <p:pic>
        <p:nvPicPr>
          <p:cNvPr id="22" name="Picture 21" descr="G:\Projets\COST_GNSS4SWEC\gnss4swec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6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300000" y="64008"/>
            <a:ext cx="1554480" cy="521208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179512" y="54868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Outlook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784976" cy="5112568"/>
          </a:xfrm>
        </p:spPr>
        <p:txBody>
          <a:bodyPr wrap="square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dirty="0"/>
              <a:t>a</a:t>
            </a:r>
            <a:r>
              <a:rPr lang="en-GB" sz="1800" dirty="0" smtClean="0"/>
              <a:t>pplication </a:t>
            </a:r>
            <a:r>
              <a:rPr lang="en-GB" sz="1800" dirty="0"/>
              <a:t>of the good performing tools on the </a:t>
            </a:r>
            <a:r>
              <a:rPr lang="en-GB" sz="1800" dirty="0">
                <a:solidFill>
                  <a:srgbClr val="FF0000"/>
                </a:solidFill>
              </a:rPr>
              <a:t>IGS repro </a:t>
            </a:r>
            <a:r>
              <a:rPr lang="en-GB" sz="1800" dirty="0" smtClean="0">
                <a:solidFill>
                  <a:srgbClr val="FF0000"/>
                </a:solidFill>
              </a:rPr>
              <a:t>1</a:t>
            </a:r>
            <a:r>
              <a:rPr lang="en-GB" sz="1800" dirty="0" smtClean="0"/>
              <a:t> </a:t>
            </a:r>
            <a:endParaRPr lang="en-US" sz="800" dirty="0" smtClean="0"/>
          </a:p>
          <a:p>
            <a:pPr>
              <a:buFont typeface="Arial" pitchFamily="34" charset="0"/>
              <a:buChar char="•"/>
            </a:pPr>
            <a:endParaRPr lang="en-US" sz="900" dirty="0">
              <a:sym typeface="Wingdings" panose="05000000000000000000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d</a:t>
            </a:r>
            <a:r>
              <a:rPr lang="en-US" sz="1800" dirty="0" smtClean="0">
                <a:sym typeface="Wingdings" panose="05000000000000000000" pitchFamily="2" charset="2"/>
              </a:rPr>
              <a:t>efine a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common strategy to correct </a:t>
            </a:r>
            <a:r>
              <a:rPr lang="en-US" sz="1800" dirty="0" smtClean="0">
                <a:sym typeface="Wingdings" panose="05000000000000000000" pitchFamily="2" charset="2"/>
              </a:rPr>
              <a:t>the IGS repro 1 dataset, based on criteria as (examples!): </a:t>
            </a:r>
            <a:endParaRPr lang="en-GB" sz="1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b</a:t>
            </a:r>
            <a:r>
              <a:rPr lang="en-GB" dirty="0" smtClean="0"/>
              <a:t>reak points should be detected by a minimum of homogenization tools.</a:t>
            </a:r>
            <a:endParaRPr lang="en-GB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b</a:t>
            </a:r>
            <a:r>
              <a:rPr lang="en-GB" dirty="0" smtClean="0"/>
              <a:t>reak point should be present in the metadata file of the station. </a:t>
            </a:r>
            <a:endParaRPr lang="en-GB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t</a:t>
            </a:r>
            <a:r>
              <a:rPr lang="en-GB" dirty="0" smtClean="0"/>
              <a:t>he amplitude of the offset should be above a certain limit.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b</a:t>
            </a:r>
            <a:r>
              <a:rPr lang="en-GB" dirty="0" smtClean="0"/>
              <a:t>reak points should be detected in other IWV differences time series (e.g.   IGS minus NCEPNCAR reanalysis) 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GB" sz="900" dirty="0" smtClean="0"/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Thereafter, the focus will be on a GNSS IWV dataset centred </a:t>
            </a:r>
            <a:r>
              <a:rPr lang="en-GB" sz="1800" dirty="0" smtClean="0">
                <a:solidFill>
                  <a:srgbClr val="FF0000"/>
                </a:solidFill>
              </a:rPr>
              <a:t>above Europe</a:t>
            </a:r>
            <a:r>
              <a:rPr lang="en-GB" sz="1800" dirty="0" smtClean="0">
                <a:solidFill>
                  <a:schemeClr val="tx1"/>
                </a:solidFill>
              </a:rPr>
              <a:t>, homogeneously reprocessed, with about 100 sites (out of 280) with data from 1996-2014 (</a:t>
            </a:r>
            <a:r>
              <a:rPr lang="en-GB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neighbour-based </a:t>
            </a:r>
            <a:r>
              <a:rPr lang="en-GB" sz="1800" smtClean="0">
                <a:solidFill>
                  <a:schemeClr val="tx1"/>
                </a:solidFill>
                <a:sym typeface="Wingdings" panose="05000000000000000000" pitchFamily="2" charset="2"/>
              </a:rPr>
              <a:t>approach possible?)</a:t>
            </a:r>
            <a:endParaRPr lang="en-GB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We are looking forward to getting </a:t>
            </a:r>
            <a:r>
              <a:rPr lang="en-GB" sz="1800" dirty="0" smtClean="0">
                <a:solidFill>
                  <a:srgbClr val="FF0000"/>
                </a:solidFill>
              </a:rPr>
              <a:t>feedback/input/participation</a:t>
            </a:r>
            <a:r>
              <a:rPr lang="en-GB" sz="1800" dirty="0" smtClean="0">
                <a:solidFill>
                  <a:schemeClr val="tx1"/>
                </a:solidFill>
              </a:rPr>
              <a:t> from your community! </a:t>
            </a:r>
            <a:endParaRPr lang="en-GB" sz="1800" dirty="0">
              <a:solidFill>
                <a:schemeClr val="tx1"/>
              </a:solidFill>
            </a:endParaRPr>
          </a:p>
          <a:p>
            <a:pPr lvl="1"/>
            <a:endParaRPr lang="en-GB" sz="800" dirty="0"/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endParaRPr lang="en-US" sz="800" dirty="0"/>
          </a:p>
        </p:txBody>
      </p:sp>
      <p:pic>
        <p:nvPicPr>
          <p:cNvPr id="22" name="Picture 21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8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2574032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Thank you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601"/>
            <a:ext cx="8712968" cy="474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96" y="5241974"/>
            <a:ext cx="9145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breakpoints detected in metadata &amp; visual inspection, but not by any of the groups?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breakpoints detected by a number (all) tools, but no metadata information?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time window! When are breakpoints coincident?</a:t>
            </a:r>
          </a:p>
        </p:txBody>
      </p:sp>
    </p:spTree>
    <p:extLst>
      <p:ext uri="{BB962C8B-B14F-4D97-AF65-F5344CB8AC3E}">
        <p14:creationId xmlns:p14="http://schemas.microsoft.com/office/powerpoint/2010/main" val="24744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742371"/>
              </p:ext>
            </p:extLst>
          </p:nvPr>
        </p:nvGraphicFramePr>
        <p:xfrm>
          <a:off x="1676400" y="1790700"/>
          <a:ext cx="5783263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ergelijking" r:id="rId3" imgW="4025880" imgH="1371600" progId="Equation.3">
                  <p:embed/>
                </p:oleObj>
              </mc:Choice>
              <mc:Fallback>
                <p:oleObj name="Vergelijking" r:id="rId3" imgW="4025880" imgH="1371600" progId="Equation.3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90700"/>
                        <a:ext cx="5783263" cy="197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ostokąt 10"/>
          <p:cNvSpPr/>
          <p:nvPr/>
        </p:nvSpPr>
        <p:spPr>
          <a:xfrm>
            <a:off x="107503" y="4005064"/>
            <a:ext cx="885698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dirty="0" smtClean="0">
                <a:ea typeface="Verdana" panose="020B0604030504040204" pitchFamily="34" charset="0"/>
                <a:cs typeface="Verdana" panose="020B0604030504040204" pitchFamily="34" charset="0"/>
              </a:rPr>
              <a:t>If significant frequencies were not accounted for, </a:t>
            </a:r>
            <a:r>
              <a:rPr lang="pl-PL" dirty="0" smtClean="0"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pl-PL" dirty="0" smtClean="0">
                <a:ea typeface="Verdana" panose="020B0604030504040204" pitchFamily="34" charset="0"/>
                <a:cs typeface="Verdana" panose="020B0604030504040204" pitchFamily="34" charset="0"/>
              </a:rPr>
              <a:t>may lead to wrong trend estimates.</a:t>
            </a:r>
          </a:p>
          <a:p>
            <a:pPr>
              <a:spcBef>
                <a:spcPts val="600"/>
              </a:spcBef>
            </a:pPr>
            <a:endParaRPr lang="pl-PL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Computations</a:t>
            </a:r>
            <a:r>
              <a:rPr lang="pl-PL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were</a:t>
            </a:r>
            <a:r>
              <a:rPr lang="pl-PL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performed</a:t>
            </a:r>
            <a:r>
              <a:rPr lang="pl-PL" dirty="0" smtClean="0">
                <a:ea typeface="Verdana" panose="020B0604030504040204" pitchFamily="34" charset="0"/>
                <a:cs typeface="Verdana" panose="020B0604030504040204" pitchFamily="34" charset="0"/>
              </a:rPr>
              <a:t> with Maximum </a:t>
            </a:r>
            <a:r>
              <a:rPr lang="pl-PL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Likelihood</a:t>
            </a:r>
            <a:r>
              <a:rPr lang="pl-PL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Estimation</a:t>
            </a:r>
            <a:r>
              <a:rPr lang="pl-PL" dirty="0" smtClean="0">
                <a:ea typeface="Verdana" panose="020B0604030504040204" pitchFamily="34" charset="0"/>
                <a:cs typeface="Verdana" panose="020B0604030504040204" pitchFamily="34" charset="0"/>
              </a:rPr>
              <a:t> (MLE) in the Hector software.</a:t>
            </a:r>
          </a:p>
          <a:p>
            <a:pPr>
              <a:spcBef>
                <a:spcPts val="600"/>
              </a:spcBef>
            </a:pPr>
            <a:endParaRPr lang="pl-PL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46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7259"/>
            <a:ext cx="8779447" cy="2452284"/>
          </a:xfrm>
          <a:prstGeom prst="rect">
            <a:avLst/>
          </a:prstGeom>
        </p:spPr>
      </p:pic>
      <p:pic>
        <p:nvPicPr>
          <p:cNvPr id="6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35114"/>
            <a:ext cx="5179047" cy="2620137"/>
          </a:xfrm>
          <a:prstGeom prst="rect">
            <a:avLst/>
          </a:prstGeom>
        </p:spPr>
      </p:pic>
      <p:sp>
        <p:nvSpPr>
          <p:cNvPr id="7" name="Prostokąt 7"/>
          <p:cNvSpPr/>
          <p:nvPr/>
        </p:nvSpPr>
        <p:spPr>
          <a:xfrm>
            <a:off x="107504" y="620688"/>
            <a:ext cx="352839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Characterization</a:t>
            </a:r>
            <a:r>
              <a:rPr lang="pl-PL" b="1" dirty="0" smtClean="0">
                <a:ea typeface="Verdana" panose="020B0604030504040204" pitchFamily="34" charset="0"/>
                <a:cs typeface="Verdana" panose="020B0604030504040204" pitchFamily="34" charset="0"/>
              </a:rPr>
              <a:t> of real data:</a:t>
            </a:r>
          </a:p>
          <a:p>
            <a:pPr>
              <a:spcBef>
                <a:spcPts val="600"/>
              </a:spcBef>
            </a:pPr>
            <a:endParaRPr lang="pl-PL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dirty="0" err="1" smtClean="0"/>
              <a:t>Annual</a:t>
            </a:r>
            <a:r>
              <a:rPr lang="pl-PL" dirty="0" smtClean="0"/>
              <a:t> </a:t>
            </a:r>
            <a:r>
              <a:rPr lang="pl-PL" dirty="0" err="1" smtClean="0"/>
              <a:t>signal</a:t>
            </a:r>
            <a:r>
              <a:rPr lang="pl-PL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GB" dirty="0"/>
              <a:t>The largest differences between seasonal curves </a:t>
            </a:r>
            <a:r>
              <a:rPr lang="en-GB" dirty="0" smtClean="0"/>
              <a:t>were </a:t>
            </a:r>
            <a:r>
              <a:rPr lang="en-GB" dirty="0"/>
              <a:t>found for </a:t>
            </a:r>
            <a:r>
              <a:rPr lang="en-GB" dirty="0" smtClean="0"/>
              <a:t>KIT3, IISC</a:t>
            </a:r>
            <a:r>
              <a:rPr lang="pl-PL" dirty="0" smtClean="0"/>
              <a:t> and </a:t>
            </a:r>
            <a:r>
              <a:rPr lang="en-GB" dirty="0" smtClean="0"/>
              <a:t>POL2</a:t>
            </a:r>
            <a:r>
              <a:rPr lang="pl-PL" dirty="0" smtClean="0"/>
              <a:t> </a:t>
            </a:r>
            <a:r>
              <a:rPr lang="pl-PL" dirty="0" err="1" smtClean="0"/>
              <a:t>due</a:t>
            </a:r>
            <a:r>
              <a:rPr lang="pl-PL" dirty="0" smtClean="0"/>
              <a:t> to</a:t>
            </a:r>
            <a:r>
              <a:rPr lang="en-GB" dirty="0" smtClean="0"/>
              <a:t> a </a:t>
            </a:r>
            <a:r>
              <a:rPr lang="en-GB" dirty="0"/>
              <a:t>shift in </a:t>
            </a:r>
            <a:r>
              <a:rPr lang="en-GB" dirty="0" smtClean="0"/>
              <a:t>phase.</a:t>
            </a:r>
            <a:endParaRPr lang="pl-PL" dirty="0"/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80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07505" y="62981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Motivation</a:t>
            </a:r>
            <a:endParaRPr lang="en-GB" sz="2800" dirty="0"/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712967" cy="4176464"/>
          </a:xfrm>
        </p:spPr>
        <p:txBody>
          <a:bodyPr wrap="square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/>
              <a:t>COST action </a:t>
            </a:r>
            <a:r>
              <a:rPr lang="en-US" sz="1800" dirty="0">
                <a:solidFill>
                  <a:srgbClr val="FF0000"/>
                </a:solidFill>
              </a:rPr>
              <a:t>GNSS4SWEC</a:t>
            </a:r>
            <a:r>
              <a:rPr lang="en-US" sz="1800" dirty="0"/>
              <a:t> ‘Advanced Global Navigation Satellite Systems tropospheric products for monitoring severe weather events and climate</a:t>
            </a:r>
            <a:r>
              <a:rPr lang="en-US" sz="1800" dirty="0" smtClean="0"/>
              <a:t>’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WG3: Use of GNSS tropospheric products for </a:t>
            </a:r>
            <a:r>
              <a:rPr lang="en-US" sz="1800" dirty="0">
                <a:solidFill>
                  <a:srgbClr val="FF0000"/>
                </a:solidFill>
              </a:rPr>
              <a:t>climate </a:t>
            </a:r>
            <a:r>
              <a:rPr lang="en-US" sz="1800" dirty="0" smtClean="0">
                <a:solidFill>
                  <a:srgbClr val="FF0000"/>
                </a:solidFill>
              </a:rPr>
              <a:t>monitoring</a:t>
            </a:r>
            <a:r>
              <a:rPr lang="en-US" sz="1800" dirty="0" smtClean="0"/>
              <a:t>                                    (e.g. Integrated Water </a:t>
            </a:r>
            <a:r>
              <a:rPr lang="en-US" sz="1800" dirty="0" err="1" smtClean="0"/>
              <a:t>Vapour</a:t>
            </a:r>
            <a:r>
              <a:rPr lang="en-US" sz="1800" dirty="0"/>
              <a:t> </a:t>
            </a:r>
            <a:r>
              <a:rPr lang="en-US" sz="1800" dirty="0" smtClean="0"/>
              <a:t>(IWV) = </a:t>
            </a:r>
            <a:r>
              <a:rPr lang="en-US" sz="1800" dirty="0" err="1" smtClean="0"/>
              <a:t>Precipitable</a:t>
            </a:r>
            <a:r>
              <a:rPr lang="en-US" sz="1800" dirty="0" smtClean="0"/>
              <a:t> Water (PW))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F</a:t>
            </a:r>
            <a:r>
              <a:rPr lang="en-US" sz="1800" dirty="0" smtClean="0"/>
              <a:t>rom </a:t>
            </a:r>
            <a:r>
              <a:rPr lang="en-US" sz="1800" dirty="0"/>
              <a:t>different presentations at different GNSS4SWEC workshops, it turned out that different groups were showing results from </a:t>
            </a:r>
            <a:r>
              <a:rPr lang="en-US" sz="1800" dirty="0">
                <a:solidFill>
                  <a:srgbClr val="FF0000"/>
                </a:solidFill>
              </a:rPr>
              <a:t>time series analyses</a:t>
            </a:r>
            <a:r>
              <a:rPr lang="en-US" sz="1800" dirty="0"/>
              <a:t>, sometimes based on the same datasets. 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They were dealing/struggling with the </a:t>
            </a:r>
            <a:r>
              <a:rPr lang="en-US" sz="1800" dirty="0">
                <a:solidFill>
                  <a:srgbClr val="FF0000"/>
                </a:solidFill>
              </a:rPr>
              <a:t>homogenization</a:t>
            </a:r>
            <a:r>
              <a:rPr lang="en-US" sz="1800" dirty="0"/>
              <a:t> of their </a:t>
            </a:r>
            <a:r>
              <a:rPr lang="en-US" sz="1800" dirty="0" smtClean="0"/>
              <a:t>datasets.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 marL="45720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 </a:t>
            </a:r>
            <a:r>
              <a:rPr lang="en-US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common</a:t>
            </a:r>
            <a:r>
              <a:rPr lang="en-US" sz="1800" dirty="0" smtClean="0">
                <a:sym typeface="Wingdings" panose="05000000000000000000" pitchFamily="2" charset="2"/>
              </a:rPr>
              <a:t> activity, on a reference IWV dataset. </a:t>
            </a:r>
            <a:endParaRPr lang="en-US" sz="1800" dirty="0"/>
          </a:p>
          <a:p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1" name="Picture 20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5024" y="1916832"/>
            <a:ext cx="1118495" cy="102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45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7" y="1401660"/>
            <a:ext cx="7287917" cy="368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0"/>
          <p:cNvSpPr/>
          <p:nvPr/>
        </p:nvSpPr>
        <p:spPr>
          <a:xfrm>
            <a:off x="107504" y="260648"/>
            <a:ext cx="871296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err="1">
                <a:ea typeface="Verdana" panose="020B0604030504040204" pitchFamily="34" charset="0"/>
                <a:cs typeface="Verdana" panose="020B0604030504040204" pitchFamily="34" charset="0"/>
              </a:rPr>
              <a:t>Why</a:t>
            </a:r>
            <a:r>
              <a:rPr 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b="1" dirty="0" err="1">
                <a:ea typeface="Verdana" panose="020B0604030504040204" pitchFamily="34" charset="0"/>
                <a:cs typeface="Verdana" panose="020B0604030504040204" pitchFamily="34" charset="0"/>
              </a:rPr>
              <a:t>did</a:t>
            </a:r>
            <a:r>
              <a:rPr 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 we go for </a:t>
            </a:r>
            <a:r>
              <a:rPr lang="pl-PL" sz="2000" b="1" dirty="0" err="1">
                <a:ea typeface="Verdana" panose="020B0604030504040204" pitchFamily="34" charset="0"/>
                <a:cs typeface="Verdana" panose="020B0604030504040204" pitchFamily="34" charset="0"/>
              </a:rPr>
              <a:t>synthetic</a:t>
            </a:r>
            <a:r>
              <a:rPr 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b="1" dirty="0" err="1">
                <a:ea typeface="Verdana" panose="020B0604030504040204" pitchFamily="34" charset="0"/>
                <a:cs typeface="Verdana" panose="020B0604030504040204" pitchFamily="34" charset="0"/>
              </a:rPr>
              <a:t>differences</a:t>
            </a:r>
            <a:r>
              <a:rPr 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pl-PL" sz="2000" b="1" dirty="0" err="1">
                <a:ea typeface="Verdana" panose="020B0604030504040204" pitchFamily="34" charset="0"/>
                <a:cs typeface="Verdana" panose="020B0604030504040204" pitchFamily="34" charset="0"/>
              </a:rPr>
              <a:t>DIFF_synt</a:t>
            </a:r>
            <a:r>
              <a:rPr 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)?</a:t>
            </a:r>
          </a:p>
          <a:p>
            <a:pPr>
              <a:spcBef>
                <a:spcPts val="600"/>
              </a:spcBef>
            </a:pPr>
            <a:endParaRPr lang="pl-PL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dirty="0">
                <a:ea typeface="Verdana" panose="020B0604030504040204" pitchFamily="34" charset="0"/>
                <a:cs typeface="Verdana" panose="020B0604030504040204" pitchFamily="34" charset="0"/>
              </a:rPr>
              <a:t>We </a:t>
            </a:r>
            <a:r>
              <a:rPr lang="pl-PL" dirty="0" err="1">
                <a:ea typeface="Verdana" panose="020B0604030504040204" pitchFamily="34" charset="0"/>
                <a:cs typeface="Verdana" panose="020B0604030504040204" pitchFamily="34" charset="0"/>
              </a:rPr>
              <a:t>examined</a:t>
            </a:r>
            <a:r>
              <a:rPr lang="pl-PL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b="1" dirty="0" err="1">
                <a:ea typeface="Verdana" panose="020B0604030504040204" pitchFamily="34" charset="0"/>
                <a:cs typeface="Verdana" panose="020B0604030504040204" pitchFamily="34" charset="0"/>
              </a:rPr>
              <a:t>ERAI_synt-GPS_synt</a:t>
            </a:r>
            <a:r>
              <a:rPr lang="pl-PL" dirty="0">
                <a:ea typeface="Verdana" panose="020B0604030504040204" pitchFamily="34" charset="0"/>
                <a:cs typeface="Verdana" panose="020B0604030504040204" pitchFamily="34" charset="0"/>
              </a:rPr>
              <a:t> and we </a:t>
            </a:r>
            <a:r>
              <a:rPr lang="pl-PL" dirty="0" err="1">
                <a:ea typeface="Verdana" panose="020B0604030504040204" pitchFamily="34" charset="0"/>
                <a:cs typeface="Verdana" panose="020B0604030504040204" pitchFamily="34" charset="0"/>
              </a:rPr>
              <a:t>couldn’t</a:t>
            </a:r>
            <a:r>
              <a:rPr lang="pl-PL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pl-PL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covered</a:t>
            </a:r>
            <a:r>
              <a:rPr lang="pl-PL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  <a:cs typeface="Verdana" panose="020B0604030504040204" pitchFamily="34" charset="0"/>
              </a:rPr>
              <a:t>some</a:t>
            </a:r>
            <a:r>
              <a:rPr lang="pl-PL" dirty="0">
                <a:ea typeface="Verdana" panose="020B0604030504040204" pitchFamily="34" charset="0"/>
                <a:cs typeface="Verdana" panose="020B0604030504040204" pitchFamily="34" charset="0"/>
              </a:rPr>
              <a:t> part of </a:t>
            </a:r>
            <a:r>
              <a:rPr lang="pl-PL" dirty="0" err="1">
                <a:ea typeface="Verdana" panose="020B0604030504040204" pitchFamily="34" charset="0"/>
                <a:cs typeface="Verdana" panose="020B0604030504040204" pitchFamily="34" charset="0"/>
              </a:rPr>
              <a:t>power</a:t>
            </a:r>
            <a:r>
              <a:rPr lang="pl-PL" dirty="0"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0" lvl="1">
              <a:spcBef>
                <a:spcPts val="600"/>
              </a:spcBef>
            </a:pP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r</a:t>
            </a:r>
            <a:r>
              <a:rPr lang="en-GB" dirty="0" err="1" smtClean="0"/>
              <a:t>emaining</a:t>
            </a:r>
            <a:r>
              <a:rPr lang="en-GB" dirty="0" smtClean="0"/>
              <a:t> </a:t>
            </a:r>
            <a:r>
              <a:rPr lang="en-GB" dirty="0" err="1"/>
              <a:t>unmodelled</a:t>
            </a:r>
            <a:r>
              <a:rPr lang="en-GB" dirty="0"/>
              <a:t> “signals and noise” in the time series of the </a:t>
            </a:r>
            <a:r>
              <a:rPr lang="pl-PL" dirty="0" smtClean="0"/>
              <a:t>real </a:t>
            </a:r>
            <a:r>
              <a:rPr lang="en-GB" dirty="0" smtClean="0"/>
              <a:t>differences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4699032" cy="38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07505" y="62981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Introduction: 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the </a:t>
            </a:r>
            <a:r>
              <a:rPr lang="fr-BE" sz="2000" b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reference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IWV </a:t>
            </a:r>
            <a:r>
              <a:rPr lang="fr-BE" sz="2000" b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dataset</a:t>
            </a:r>
            <a:endParaRPr lang="en-GB" sz="2000" b="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96752"/>
            <a:ext cx="8856984" cy="359082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35495" y="4941168"/>
            <a:ext cx="8784977" cy="12961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 smtClean="0"/>
              <a:t>120 sites worldwide, with </a:t>
            </a:r>
            <a:r>
              <a:rPr lang="en-US" sz="1800" dirty="0" smtClean="0">
                <a:solidFill>
                  <a:srgbClr val="FF0000"/>
                </a:solidFill>
              </a:rPr>
              <a:t>homogeneous reprocessing </a:t>
            </a:r>
            <a:r>
              <a:rPr lang="en-US" sz="1800" dirty="0" smtClean="0"/>
              <a:t>from 1995 – 2010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IGS repro 1</a:t>
            </a:r>
            <a:r>
              <a:rPr lang="en-US" sz="1800" dirty="0" smtClean="0"/>
              <a:t>:  International GNSS Service, first reprocessing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s</a:t>
            </a:r>
            <a:r>
              <a:rPr lang="en-US" sz="1800" dirty="0" smtClean="0">
                <a:solidFill>
                  <a:srgbClr val="FF0000"/>
                </a:solidFill>
              </a:rPr>
              <a:t>creened, outlier removed</a:t>
            </a:r>
            <a:r>
              <a:rPr lang="en-US" sz="1800" dirty="0" smtClean="0"/>
              <a:t>, and ZTD converted to IWV by O. Bock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351" y="2689175"/>
            <a:ext cx="109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From A. </a:t>
            </a:r>
            <a:r>
              <a:rPr lang="en-US" sz="14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Klos</a:t>
            </a:r>
            <a:endParaRPr lang="en-US" sz="14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http://www.igs.org/assets/images/logo-i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80" y="5301208"/>
            <a:ext cx="1333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3" name="Picture 12" descr="G:\Projets\COST_GNSS4SWEC\gnss4swec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9855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E:\GNSS4SWEC\work\COMPAR_IWV_GPS_ERAI\IGS\repro1_trop_new\new_tri_3a\ech_1h\erai_pl\ERAI_cor_pl\scatter3_10sig_nearest_york.tri.ech\tri_20np_3sig_2cdf\daily_5\all\visu_stat_scatter\visu_stat_scatter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r="6182"/>
          <a:stretch/>
        </p:blipFill>
        <p:spPr bwMode="auto">
          <a:xfrm>
            <a:off x="179512" y="1256944"/>
            <a:ext cx="5801940" cy="484984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07505" y="62981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err="1" smtClean="0"/>
              <a:t>Methodology</a:t>
            </a:r>
            <a:r>
              <a:rPr lang="fr-BE" sz="2800" dirty="0"/>
              <a:t>:</a:t>
            </a:r>
            <a:r>
              <a:rPr lang="fr-BE" sz="2800" dirty="0" smtClean="0"/>
              <a:t> 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use of a </a:t>
            </a:r>
            <a:r>
              <a:rPr lang="fr-BE" sz="2000" b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reference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IWV </a:t>
            </a:r>
            <a:r>
              <a:rPr lang="fr-BE" sz="2000" b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dataset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(ERA-</a:t>
            </a:r>
            <a:r>
              <a:rPr lang="fr-BE" sz="2000" b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interim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)</a:t>
            </a:r>
            <a:endParaRPr lang="en-GB" sz="2000" b="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3501008"/>
            <a:ext cx="1144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From O. Bock</a:t>
            </a:r>
            <a:endParaRPr lang="en-US" sz="14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6156176" y="1196752"/>
            <a:ext cx="2664296" cy="511256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</a:rPr>
              <a:t>g</a:t>
            </a:r>
            <a:r>
              <a:rPr lang="en-US" sz="1800" dirty="0" smtClean="0">
                <a:solidFill>
                  <a:schemeClr val="accent6"/>
                </a:solidFill>
              </a:rPr>
              <a:t>ood correlation </a:t>
            </a:r>
            <a:r>
              <a:rPr lang="en-US" sz="1800" dirty="0" smtClean="0"/>
              <a:t>between IGS repro 1 and ERA-interim model output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ut: </a:t>
            </a:r>
            <a:r>
              <a:rPr lang="en-US" sz="1800" dirty="0" smtClean="0">
                <a:solidFill>
                  <a:srgbClr val="FF0000"/>
                </a:solidFill>
              </a:rPr>
              <a:t>not fully independent </a:t>
            </a:r>
            <a:r>
              <a:rPr lang="en-US" sz="1800" dirty="0" smtClean="0">
                <a:solidFill>
                  <a:schemeClr val="tx1"/>
                </a:solidFill>
              </a:rPr>
              <a:t>datasets</a:t>
            </a:r>
          </a:p>
          <a:p>
            <a:pPr marL="45720" indent="0">
              <a:buNone/>
            </a:pPr>
            <a:endParaRPr lang="en-US" sz="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ERA-interim is used to </a:t>
            </a:r>
            <a:r>
              <a:rPr lang="en-US" sz="1600" dirty="0" smtClean="0">
                <a:solidFill>
                  <a:schemeClr val="accent6"/>
                </a:solidFill>
              </a:rPr>
              <a:t>screen</a:t>
            </a:r>
            <a:r>
              <a:rPr lang="en-US" sz="1600" dirty="0" smtClean="0"/>
              <a:t> the GPS data.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ERA-interim is used to </a:t>
            </a:r>
            <a:r>
              <a:rPr lang="en-US" sz="1600" dirty="0" smtClean="0">
                <a:solidFill>
                  <a:schemeClr val="accent6"/>
                </a:solidFill>
              </a:rPr>
              <a:t>convert</a:t>
            </a:r>
            <a:r>
              <a:rPr lang="en-US" sz="1600" dirty="0" smtClean="0"/>
              <a:t> the Zenith Total </a:t>
            </a:r>
            <a:r>
              <a:rPr lang="en-US" sz="1600" dirty="0"/>
              <a:t>D</a:t>
            </a:r>
            <a:r>
              <a:rPr lang="en-US" sz="1600" dirty="0" smtClean="0"/>
              <a:t>elay from GPS to IWV (surface pressure, weighted mean temperature).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ERA-interim </a:t>
            </a:r>
            <a:r>
              <a:rPr lang="en-US" sz="1800" dirty="0">
                <a:solidFill>
                  <a:schemeClr val="tx1"/>
                </a:solidFill>
              </a:rPr>
              <a:t>not </a:t>
            </a:r>
            <a:r>
              <a:rPr lang="en-US" sz="1800" dirty="0">
                <a:solidFill>
                  <a:srgbClr val="FF0000"/>
                </a:solidFill>
              </a:rPr>
              <a:t>homogenous</a:t>
            </a:r>
            <a:r>
              <a:rPr lang="en-US" sz="1800" dirty="0">
                <a:solidFill>
                  <a:schemeClr val="tx1"/>
                </a:solidFill>
              </a:rPr>
              <a:t> either!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600" dirty="0" smtClean="0"/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4" name="Picture 13" descr="G:\Projets\COST_GNSS4SWEC\gnss4swec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886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07505" y="62981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err="1" smtClean="0"/>
              <a:t>Methodology</a:t>
            </a:r>
            <a:r>
              <a:rPr lang="fr-BE" sz="2800" dirty="0"/>
              <a:t>:</a:t>
            </a:r>
            <a:r>
              <a:rPr lang="fr-BE" sz="2800" dirty="0" smtClean="0"/>
              <a:t> 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use of a </a:t>
            </a:r>
            <a:r>
              <a:rPr lang="fr-BE" sz="2000" b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reference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IWV </a:t>
            </a:r>
            <a:r>
              <a:rPr lang="fr-BE" sz="2000" b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dataset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(ERA-</a:t>
            </a:r>
            <a:r>
              <a:rPr lang="fr-BE" sz="2000" b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interim</a:t>
            </a:r>
            <a:r>
              <a:rPr lang="fr-BE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)</a:t>
            </a:r>
            <a:endParaRPr lang="en-GB" sz="2000" b="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14" name="Picture 3" descr="E:\GNSS4SWEC\work\COMPAR_IWV_GPS_ERAI\IGS\repro1_trop_new\new_tri_3a\ech_1h\erai_pl\ERAI_cor_pl\scatter3_10sig_nearest_york.tri.ech.ech\tri_20np_3sig_2cdf\daily_5\monthly_15\all\visu_3sig_changes\ccj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74" y="1416331"/>
            <a:ext cx="4978070" cy="3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GNSS4SWEC\work\COMPAR_IWV_GPS_ERAI\IGS\repro1_trop_new\new_tri_3a\ech_1h\erai_pl\ERAI_cor_pl\scatter3_10sig_nearest_york.tri.ech\tri_20np_3sig_2cdf\daily_5\all\visu_3sig_changes\ccj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2776"/>
            <a:ext cx="4983753" cy="37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3121223"/>
            <a:ext cx="1144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From O. Bock</a:t>
            </a:r>
            <a:endParaRPr lang="en-US" sz="14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65865" y="1412776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onthly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1412776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daily</a:t>
            </a:r>
            <a:endParaRPr lang="en-US" sz="1400" dirty="0"/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20" name="Picture 19" descr="G:\Projets\COST_GNSS4SWEC\gnss4swec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datasets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179512" y="4941168"/>
            <a:ext cx="8784976" cy="12961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SzPct val="100000"/>
              <a:buFont typeface="Georgia" pitchFamily="18" charset="0"/>
              <a:buNone/>
            </a:pPr>
            <a:endParaRPr lang="en-US" sz="1800" i="1" dirty="0" smtClean="0"/>
          </a:p>
          <a:p>
            <a:pPr marL="285750" indent="-285750" defTabSz="13716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"/>
            </a:pPr>
            <a:r>
              <a:rPr lang="en-US" sz="1800" dirty="0" smtClean="0">
                <a:sym typeface="Wingdings" panose="05000000000000000000" pitchFamily="2" charset="2"/>
              </a:rPr>
              <a:t>We </a:t>
            </a:r>
            <a:r>
              <a:rPr lang="en-US" sz="1800" dirty="0">
                <a:sym typeface="Wingdings" panose="05000000000000000000" pitchFamily="2" charset="2"/>
              </a:rPr>
              <a:t>will look for break points/change points in the GPS – ERA-interim IWV  differences series.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27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kn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knmi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54868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Generation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</a:t>
            </a:r>
            <a:r>
              <a:rPr lang="fr-BE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ynthetic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dataset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 how?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 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datasets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784976" cy="4680520"/>
          </a:xfrm>
        </p:spPr>
        <p:txBody>
          <a:bodyPr wrap="square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/>
              <a:t>b</a:t>
            </a:r>
            <a:r>
              <a:rPr lang="en-US" sz="1800" dirty="0" smtClean="0"/>
              <a:t>ased on the comparison of the epochs identified by different tools       , we decided to build </a:t>
            </a:r>
            <a:r>
              <a:rPr lang="en-US" sz="1800" dirty="0" smtClean="0">
                <a:solidFill>
                  <a:schemeClr val="accent6"/>
                </a:solidFill>
              </a:rPr>
              <a:t>synthetic datasets </a:t>
            </a:r>
            <a:r>
              <a:rPr lang="en-US" sz="1800" dirty="0" smtClean="0"/>
              <a:t>with </a:t>
            </a:r>
            <a:r>
              <a:rPr lang="en-US" sz="1800" dirty="0" smtClean="0">
                <a:solidFill>
                  <a:schemeClr val="accent6"/>
                </a:solidFill>
              </a:rPr>
              <a:t>known inserted offsets </a:t>
            </a:r>
            <a:r>
              <a:rPr lang="en-US" sz="1800" dirty="0" smtClean="0">
                <a:solidFill>
                  <a:schemeClr val="tx1"/>
                </a:solidFill>
              </a:rPr>
              <a:t>for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 the assessment of the performance of the different tools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 a sensitivity analysis of this performance on the properties of the datasets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ynthetic datasets of the </a:t>
            </a:r>
            <a:r>
              <a:rPr lang="en-US" sz="1800" dirty="0" smtClean="0">
                <a:solidFill>
                  <a:schemeClr val="accent6"/>
                </a:solidFill>
              </a:rPr>
              <a:t>IWV differences,  </a:t>
            </a:r>
          </a:p>
          <a:p>
            <a:pPr marL="4572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b="1" dirty="0" smtClean="0">
                <a:solidFill>
                  <a:schemeClr val="accent6"/>
                </a:solidFill>
              </a:rPr>
              <a:t> 1. </a:t>
            </a:r>
            <a:r>
              <a:rPr lang="en-US" sz="1800" dirty="0" smtClean="0">
                <a:solidFill>
                  <a:schemeClr val="tx1"/>
                </a:solidFill>
              </a:rPr>
              <a:t>based on the characteristics of the real GPS – ERA-interim IWV differences: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analysis of significant frequencies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noise model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linear trends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gaps</a:t>
            </a:r>
          </a:p>
          <a:p>
            <a:pPr marL="45720" indent="0">
              <a:buNone/>
            </a:pPr>
            <a:r>
              <a:rPr lang="en-US" sz="1800" dirty="0" smtClean="0"/>
              <a:t> 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b="1" dirty="0">
                <a:solidFill>
                  <a:schemeClr val="accent6"/>
                </a:solidFill>
              </a:rPr>
              <a:t>2. </a:t>
            </a:r>
            <a:r>
              <a:rPr lang="en-US" sz="1800" dirty="0" smtClean="0"/>
              <a:t>based on the characteristics of the offsets in the real IWV differences: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number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typical amplitudes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Smiley Face 16"/>
          <p:cNvSpPr>
            <a:spLocks noChangeAspect="1"/>
          </p:cNvSpPr>
          <p:nvPr/>
        </p:nvSpPr>
        <p:spPr>
          <a:xfrm>
            <a:off x="7596336" y="1166184"/>
            <a:ext cx="318600" cy="3186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4139952" y="3429000"/>
            <a:ext cx="4752526" cy="882680"/>
            <a:chOff x="4139952" y="3429000"/>
            <a:chExt cx="4752526" cy="882680"/>
          </a:xfrm>
        </p:grpSpPr>
        <p:sp>
          <p:nvSpPr>
            <p:cNvPr id="3" name="Right Brace 2"/>
            <p:cNvSpPr/>
            <p:nvPr/>
          </p:nvSpPr>
          <p:spPr>
            <a:xfrm>
              <a:off x="4139952" y="3429000"/>
              <a:ext cx="216024" cy="792088"/>
            </a:xfrm>
            <a:prstGeom prst="rightBrac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9992" y="3573016"/>
              <a:ext cx="4392486" cy="738664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r>
                <a:rPr lang="en-GB" sz="1400" dirty="0" smtClean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omputations </a:t>
              </a:r>
              <a:r>
                <a:rPr lang="en-GB" sz="1400" dirty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were performed with </a:t>
              </a:r>
              <a:r>
                <a:rPr lang="en-GB" sz="1400" b="1" dirty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Maximum Likelihood Estimation </a:t>
              </a:r>
              <a:r>
                <a:rPr lang="en-GB" sz="1400" dirty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(MLE) in the Hector </a:t>
              </a:r>
              <a:r>
                <a:rPr lang="en-GB" sz="1400" dirty="0" smtClean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software (</a:t>
              </a:r>
              <a:r>
                <a:rPr lang="en-GB" sz="1400" dirty="0" err="1" smtClean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Bos</a:t>
              </a:r>
              <a:r>
                <a:rPr lang="en-GB" sz="1400" dirty="0" smtClean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et al., 2013).</a:t>
              </a:r>
              <a:endParaRPr lang="en-GB" sz="14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15816" y="5013176"/>
            <a:ext cx="5976664" cy="954107"/>
            <a:chOff x="2915816" y="5013176"/>
            <a:chExt cx="5976664" cy="954107"/>
          </a:xfrm>
        </p:grpSpPr>
        <p:sp>
          <p:nvSpPr>
            <p:cNvPr id="19" name="Right Brace 18"/>
            <p:cNvSpPr/>
            <p:nvPr/>
          </p:nvSpPr>
          <p:spPr>
            <a:xfrm>
              <a:off x="2915816" y="5085184"/>
              <a:ext cx="216024" cy="576064"/>
            </a:xfrm>
            <a:prstGeom prst="rightBrac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47864" y="5013176"/>
              <a:ext cx="5544616" cy="954107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</a:t>
              </a:r>
              <a:r>
                <a:rPr lang="en-GB" sz="1400" dirty="0" smtClean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round 1000 epochs of instrumental changes, reported in the stations metadata, were manually checked in the IWV differences (</a:t>
              </a:r>
              <a:r>
                <a:rPr lang="en-GB" sz="1400" dirty="0" smtClean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Wingdings" panose="05000000000000000000" pitchFamily="2" charset="2"/>
                </a:rPr>
                <a:t>164 confirmed + 57 new ones)                                                                 also used for 1</a:t>
              </a:r>
              <a:r>
                <a:rPr lang="en-GB" sz="1400" baseline="30000" dirty="0" smtClean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Wingdings" panose="05000000000000000000" pitchFamily="2" charset="2"/>
                </a:rPr>
                <a:t>st</a:t>
              </a:r>
              <a:r>
                <a:rPr lang="en-GB" sz="1400" dirty="0" smtClean="0">
                  <a:solidFill>
                    <a:srgbClr val="00B05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Wingdings" panose="05000000000000000000" pitchFamily="2" charset="2"/>
                </a:rPr>
                <a:t> order correction of the data</a:t>
              </a:r>
              <a:endParaRPr lang="en-GB" sz="14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9992" y="3212916"/>
            <a:ext cx="3960440" cy="2736314"/>
            <a:chOff x="4499992" y="3212916"/>
            <a:chExt cx="3960440" cy="2736314"/>
          </a:xfrm>
        </p:grpSpPr>
        <p:sp>
          <p:nvSpPr>
            <p:cNvPr id="14" name="Curved Right Arrow 13"/>
            <p:cNvSpPr/>
            <p:nvPr/>
          </p:nvSpPr>
          <p:spPr>
            <a:xfrm rot="-180000" flipH="1" flipV="1">
              <a:off x="7237242" y="3212916"/>
              <a:ext cx="792088" cy="2736314"/>
            </a:xfrm>
            <a:prstGeom prst="curv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499992" y="3284984"/>
              <a:ext cx="396044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G:\Projets\COST_GNSS4SWEC\gnss4swec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5911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kn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knmi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54868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Noise model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 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datasets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784976" cy="4680520"/>
          </a:xfrm>
        </p:spPr>
        <p:txBody>
          <a:bodyPr wrap="square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dirty="0" smtClean="0"/>
              <a:t>combination </a:t>
            </a:r>
            <a:r>
              <a:rPr lang="en-GB" sz="1800" dirty="0"/>
              <a:t>of autoregressive process of first order plus white noise (</a:t>
            </a:r>
            <a:r>
              <a:rPr lang="en-GB" sz="1800" b="1" dirty="0"/>
              <a:t>AR(1)+WN</a:t>
            </a:r>
            <a:r>
              <a:rPr lang="en-GB" sz="1800" dirty="0"/>
              <a:t>) characterized </a:t>
            </a:r>
            <a:r>
              <a:rPr lang="en-GB" sz="1800" dirty="0" smtClean="0"/>
              <a:t>by: coefficient</a:t>
            </a:r>
            <a:r>
              <a:rPr lang="en-GB" sz="1800" dirty="0"/>
              <a:t>, fraction and </a:t>
            </a:r>
            <a:r>
              <a:rPr lang="en-GB" sz="1800" dirty="0" smtClean="0">
                <a:solidFill>
                  <a:srgbClr val="FF0000"/>
                </a:solidFill>
              </a:rPr>
              <a:t>amplitude</a:t>
            </a:r>
            <a:r>
              <a:rPr lang="en-GB" sz="1800" dirty="0" smtClean="0"/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(AR)</a:t>
            </a:r>
            <a:r>
              <a:rPr lang="en-GB" sz="1800" dirty="0" smtClean="0">
                <a:solidFill>
                  <a:schemeClr val="tx1"/>
                </a:solidFill>
              </a:rPr>
              <a:t>,</a:t>
            </a:r>
            <a:r>
              <a:rPr lang="en-GB" sz="1800" dirty="0" smtClean="0">
                <a:solidFill>
                  <a:srgbClr val="FF0000"/>
                </a:solidFill>
              </a:rPr>
              <a:t> amplitude</a:t>
            </a:r>
            <a:r>
              <a:rPr lang="en-GB" sz="1800" dirty="0" smtClean="0"/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(WN)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29" name="Obraz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1078"/>
            <a:ext cx="3995936" cy="28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Obraz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3544"/>
            <a:ext cx="2725602" cy="2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:\Projets\COST_GNSS4SWEC\gnss4swec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400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kn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knmi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54868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Noise model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Synthetic  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datasets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Methodology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784976" cy="4680520"/>
          </a:xfrm>
        </p:spPr>
        <p:txBody>
          <a:bodyPr wrap="square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dirty="0" smtClean="0"/>
              <a:t>combination </a:t>
            </a:r>
            <a:r>
              <a:rPr lang="en-GB" sz="1800" dirty="0"/>
              <a:t>of autoregressive process of first order plus white noise (</a:t>
            </a:r>
            <a:r>
              <a:rPr lang="en-GB" sz="1800" b="1" dirty="0"/>
              <a:t>AR(1)+WN</a:t>
            </a:r>
            <a:r>
              <a:rPr lang="en-GB" sz="1800" dirty="0"/>
              <a:t>) characterized </a:t>
            </a:r>
            <a:r>
              <a:rPr lang="en-GB" sz="1800" dirty="0" smtClean="0"/>
              <a:t>by: </a:t>
            </a:r>
            <a:r>
              <a:rPr lang="en-GB" sz="1800" dirty="0" smtClean="0">
                <a:solidFill>
                  <a:srgbClr val="FF0000"/>
                </a:solidFill>
              </a:rPr>
              <a:t>coefficient</a:t>
            </a:r>
            <a:r>
              <a:rPr lang="en-GB" sz="1800" dirty="0"/>
              <a:t>, fraction and </a:t>
            </a:r>
            <a:r>
              <a:rPr lang="en-GB" sz="1800" dirty="0" smtClean="0"/>
              <a:t>amplitude </a:t>
            </a:r>
            <a:r>
              <a:rPr lang="en-GB" sz="1800" dirty="0" smtClean="0">
                <a:solidFill>
                  <a:srgbClr val="FF0000"/>
                </a:solidFill>
              </a:rPr>
              <a:t>(AR)</a:t>
            </a:r>
            <a:r>
              <a:rPr lang="en-GB" sz="1800" dirty="0" smtClean="0">
                <a:solidFill>
                  <a:schemeClr val="tx1"/>
                </a:solidFill>
              </a:rPr>
              <a:t>,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/>
              <a:t>amplitude (WN).</a:t>
            </a:r>
            <a:endParaRPr lang="en-GB" sz="1800" dirty="0"/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13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6424265" cy="32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8920"/>
            <a:ext cx="2478894" cy="213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G:\Projets\COST_GNSS4SWEC\gnss4swec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5730" y="64008"/>
            <a:ext cx="6295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Performance of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homogen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tools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8061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11827</TotalTime>
  <Words>1996</Words>
  <Application>Microsoft Office PowerPoint</Application>
  <PresentationFormat>On-screen Show (4:3)</PresentationFormat>
  <Paragraphs>374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Slipstream</vt:lpstr>
      <vt:lpstr>Custom Design</vt:lpstr>
      <vt:lpstr>1_Custom Design</vt:lpstr>
      <vt:lpstr>Microsoft Vergelijking 3.0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Dewalque</dc:creator>
  <cp:lastModifiedBy>Roeland Van Malderen</cp:lastModifiedBy>
  <cp:revision>573</cp:revision>
  <cp:lastPrinted>2013-06-17T09:59:43Z</cp:lastPrinted>
  <dcterms:created xsi:type="dcterms:W3CDTF">2013-06-17T09:03:27Z</dcterms:created>
  <dcterms:modified xsi:type="dcterms:W3CDTF">2017-04-04T20:15:57Z</dcterms:modified>
</cp:coreProperties>
</file>